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Override1.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98" r:id="rId5"/>
    <p:sldId id="299" r:id="rId6"/>
    <p:sldId id="306" r:id="rId7"/>
    <p:sldId id="300" r:id="rId8"/>
    <p:sldId id="301" r:id="rId9"/>
    <p:sldId id="302" r:id="rId10"/>
    <p:sldId id="303" r:id="rId11"/>
    <p:sldId id="304" r:id="rId12"/>
    <p:sldId id="305" r:id="rId13"/>
    <p:sldId id="307" r:id="rId14"/>
    <p:sldId id="308" r:id="rId15"/>
    <p:sldId id="318" r:id="rId16"/>
    <p:sldId id="309" r:id="rId17"/>
    <p:sldId id="317" r:id="rId18"/>
    <p:sldId id="310" r:id="rId19"/>
    <p:sldId id="311" r:id="rId20"/>
    <p:sldId id="312" r:id="rId21"/>
    <p:sldId id="314" r:id="rId22"/>
    <p:sldId id="315" r:id="rId23"/>
    <p:sldId id="31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D9F910-F1E8-42AC-9C57-DFC352F23E55}" v="402" dt="2024-05-10T15:46:23.9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19" autoAdjust="0"/>
  </p:normalViewPr>
  <p:slideViewPr>
    <p:cSldViewPr snapToGrid="0">
      <p:cViewPr varScale="1">
        <p:scale>
          <a:sx n="82" d="100"/>
          <a:sy n="82" d="100"/>
        </p:scale>
        <p:origin x="66"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pson, Mikel" userId="1cdc0ad7-d233-4317-9f3b-5bdfff3ac466" providerId="ADAL" clId="{02D9F910-F1E8-42AC-9C57-DFC352F23E55}"/>
    <pc:docChg chg="undo custSel addSld delSld modSld">
      <pc:chgData name="Thompson, Mikel" userId="1cdc0ad7-d233-4317-9f3b-5bdfff3ac466" providerId="ADAL" clId="{02D9F910-F1E8-42AC-9C57-DFC352F23E55}" dt="2024-05-10T15:46:23.901" v="2322" actId="113"/>
      <pc:docMkLst>
        <pc:docMk/>
      </pc:docMkLst>
      <pc:sldChg chg="addSp modSp mod modAnim">
        <pc:chgData name="Thompson, Mikel" userId="1cdc0ad7-d233-4317-9f3b-5bdfff3ac466" providerId="ADAL" clId="{02D9F910-F1E8-42AC-9C57-DFC352F23E55}" dt="2024-05-10T15:32:55.107" v="2061" actId="208"/>
        <pc:sldMkLst>
          <pc:docMk/>
          <pc:sldMk cId="685441320" sldId="299"/>
        </pc:sldMkLst>
        <pc:spChg chg="add mod">
          <ac:chgData name="Thompson, Mikel" userId="1cdc0ad7-d233-4317-9f3b-5bdfff3ac466" providerId="ADAL" clId="{02D9F910-F1E8-42AC-9C57-DFC352F23E55}" dt="2024-05-10T15:32:55.107" v="2061" actId="208"/>
          <ac:spMkLst>
            <pc:docMk/>
            <pc:sldMk cId="685441320" sldId="299"/>
            <ac:spMk id="2" creationId="{9EB2F71E-6096-99D9-9BAC-6039140501F9}"/>
          </ac:spMkLst>
        </pc:spChg>
      </pc:sldChg>
      <pc:sldChg chg="modSp mod">
        <pc:chgData name="Thompson, Mikel" userId="1cdc0ad7-d233-4317-9f3b-5bdfff3ac466" providerId="ADAL" clId="{02D9F910-F1E8-42AC-9C57-DFC352F23E55}" dt="2024-05-10T15:34:07.921" v="2076" actId="20577"/>
        <pc:sldMkLst>
          <pc:docMk/>
          <pc:sldMk cId="1122888828" sldId="305"/>
        </pc:sldMkLst>
        <pc:spChg chg="mod">
          <ac:chgData name="Thompson, Mikel" userId="1cdc0ad7-d233-4317-9f3b-5bdfff3ac466" providerId="ADAL" clId="{02D9F910-F1E8-42AC-9C57-DFC352F23E55}" dt="2024-05-10T15:34:07.921" v="2076" actId="20577"/>
          <ac:spMkLst>
            <pc:docMk/>
            <pc:sldMk cId="1122888828" sldId="305"/>
            <ac:spMk id="3" creationId="{6D6D5430-E185-2909-FCBA-2EE256203225}"/>
          </ac:spMkLst>
        </pc:spChg>
      </pc:sldChg>
      <pc:sldChg chg="addSp modSp mod modAnim">
        <pc:chgData name="Thompson, Mikel" userId="1cdc0ad7-d233-4317-9f3b-5bdfff3ac466" providerId="ADAL" clId="{02D9F910-F1E8-42AC-9C57-DFC352F23E55}" dt="2024-05-10T15:37:19.954" v="2116" actId="1037"/>
        <pc:sldMkLst>
          <pc:docMk/>
          <pc:sldMk cId="2780913137" sldId="307"/>
        </pc:sldMkLst>
        <pc:spChg chg="add mod">
          <ac:chgData name="Thompson, Mikel" userId="1cdc0ad7-d233-4317-9f3b-5bdfff3ac466" providerId="ADAL" clId="{02D9F910-F1E8-42AC-9C57-DFC352F23E55}" dt="2024-05-10T15:37:10.935" v="2114" actId="1037"/>
          <ac:spMkLst>
            <pc:docMk/>
            <pc:sldMk cId="2780913137" sldId="307"/>
            <ac:spMk id="2" creationId="{C275F2BE-30E3-6A51-7DCB-7D0FD7D07418}"/>
          </ac:spMkLst>
        </pc:spChg>
        <pc:spChg chg="add mod">
          <ac:chgData name="Thompson, Mikel" userId="1cdc0ad7-d233-4317-9f3b-5bdfff3ac466" providerId="ADAL" clId="{02D9F910-F1E8-42AC-9C57-DFC352F23E55}" dt="2024-05-10T15:37:19.954" v="2116" actId="1037"/>
          <ac:spMkLst>
            <pc:docMk/>
            <pc:sldMk cId="2780913137" sldId="307"/>
            <ac:spMk id="4" creationId="{C5AA44F3-1E73-D97C-5B1D-3D93AAE5D3FE}"/>
          </ac:spMkLst>
        </pc:spChg>
        <pc:spChg chg="add mod">
          <ac:chgData name="Thompson, Mikel" userId="1cdc0ad7-d233-4317-9f3b-5bdfff3ac466" providerId="ADAL" clId="{02D9F910-F1E8-42AC-9C57-DFC352F23E55}" dt="2024-05-10T15:36:48.333" v="2111" actId="1037"/>
          <ac:spMkLst>
            <pc:docMk/>
            <pc:sldMk cId="2780913137" sldId="307"/>
            <ac:spMk id="5" creationId="{F6C62600-B89E-BF07-5148-37353E756071}"/>
          </ac:spMkLst>
        </pc:spChg>
        <pc:spChg chg="add mod">
          <ac:chgData name="Thompson, Mikel" userId="1cdc0ad7-d233-4317-9f3b-5bdfff3ac466" providerId="ADAL" clId="{02D9F910-F1E8-42AC-9C57-DFC352F23E55}" dt="2024-05-10T15:36:33.921" v="2108" actId="1037"/>
          <ac:spMkLst>
            <pc:docMk/>
            <pc:sldMk cId="2780913137" sldId="307"/>
            <ac:spMk id="6" creationId="{14BE5BFC-08B2-C53D-AFDF-FA70B104D5C3}"/>
          </ac:spMkLst>
        </pc:spChg>
        <pc:spChg chg="add mod">
          <ac:chgData name="Thompson, Mikel" userId="1cdc0ad7-d233-4317-9f3b-5bdfff3ac466" providerId="ADAL" clId="{02D9F910-F1E8-42AC-9C57-DFC352F23E55}" dt="2024-05-10T15:35:47.107" v="2099" actId="1076"/>
          <ac:spMkLst>
            <pc:docMk/>
            <pc:sldMk cId="2780913137" sldId="307"/>
            <ac:spMk id="7" creationId="{FCC23FDB-F2F4-2926-90FA-50DF47920733}"/>
          </ac:spMkLst>
        </pc:spChg>
      </pc:sldChg>
      <pc:sldChg chg="addSp modSp mod modAnim">
        <pc:chgData name="Thompson, Mikel" userId="1cdc0ad7-d233-4317-9f3b-5bdfff3ac466" providerId="ADAL" clId="{02D9F910-F1E8-42AC-9C57-DFC352F23E55}" dt="2024-05-10T15:44:28.627" v="2319" actId="1035"/>
        <pc:sldMkLst>
          <pc:docMk/>
          <pc:sldMk cId="3084484882" sldId="310"/>
        </pc:sldMkLst>
        <pc:spChg chg="add mod">
          <ac:chgData name="Thompson, Mikel" userId="1cdc0ad7-d233-4317-9f3b-5bdfff3ac466" providerId="ADAL" clId="{02D9F910-F1E8-42AC-9C57-DFC352F23E55}" dt="2024-05-10T15:14:49.663" v="1944" actId="207"/>
          <ac:spMkLst>
            <pc:docMk/>
            <pc:sldMk cId="3084484882" sldId="310"/>
            <ac:spMk id="2" creationId="{A867E36C-59B8-EB68-74D8-7C254E34145C}"/>
          </ac:spMkLst>
        </pc:spChg>
        <pc:spChg chg="add mod">
          <ac:chgData name="Thompson, Mikel" userId="1cdc0ad7-d233-4317-9f3b-5bdfff3ac466" providerId="ADAL" clId="{02D9F910-F1E8-42AC-9C57-DFC352F23E55}" dt="2024-05-10T15:14:49.663" v="1944" actId="207"/>
          <ac:spMkLst>
            <pc:docMk/>
            <pc:sldMk cId="3084484882" sldId="310"/>
            <ac:spMk id="4" creationId="{91A29099-C5B7-1E08-D69B-A6EFD9EFA7E5}"/>
          </ac:spMkLst>
        </pc:spChg>
        <pc:spChg chg="add mod">
          <ac:chgData name="Thompson, Mikel" userId="1cdc0ad7-d233-4317-9f3b-5bdfff3ac466" providerId="ADAL" clId="{02D9F910-F1E8-42AC-9C57-DFC352F23E55}" dt="2024-05-10T15:14:49.663" v="1944" actId="207"/>
          <ac:spMkLst>
            <pc:docMk/>
            <pc:sldMk cId="3084484882" sldId="310"/>
            <ac:spMk id="6" creationId="{5312C97D-532B-7394-AED6-9A5C2DD304DA}"/>
          </ac:spMkLst>
        </pc:spChg>
        <pc:spChg chg="add mod">
          <ac:chgData name="Thompson, Mikel" userId="1cdc0ad7-d233-4317-9f3b-5bdfff3ac466" providerId="ADAL" clId="{02D9F910-F1E8-42AC-9C57-DFC352F23E55}" dt="2024-05-10T15:14:49.663" v="1944" actId="207"/>
          <ac:spMkLst>
            <pc:docMk/>
            <pc:sldMk cId="3084484882" sldId="310"/>
            <ac:spMk id="8" creationId="{B3131C16-4A9B-A304-1D74-FDCDE310322E}"/>
          </ac:spMkLst>
        </pc:spChg>
        <pc:spChg chg="add mod">
          <ac:chgData name="Thompson, Mikel" userId="1cdc0ad7-d233-4317-9f3b-5bdfff3ac466" providerId="ADAL" clId="{02D9F910-F1E8-42AC-9C57-DFC352F23E55}" dt="2024-05-10T15:43:01.642" v="2270" actId="1076"/>
          <ac:spMkLst>
            <pc:docMk/>
            <pc:sldMk cId="3084484882" sldId="310"/>
            <ac:spMk id="9" creationId="{93F3C0D6-0733-86C6-14FB-73629A4B07D9}"/>
          </ac:spMkLst>
        </pc:spChg>
        <pc:spChg chg="add mod">
          <ac:chgData name="Thompson, Mikel" userId="1cdc0ad7-d233-4317-9f3b-5bdfff3ac466" providerId="ADAL" clId="{02D9F910-F1E8-42AC-9C57-DFC352F23E55}" dt="2024-05-10T15:44:09.056" v="2317" actId="1036"/>
          <ac:spMkLst>
            <pc:docMk/>
            <pc:sldMk cId="3084484882" sldId="310"/>
            <ac:spMk id="10" creationId="{ABFAFD5D-D716-AD31-F38B-0557D8322557}"/>
          </ac:spMkLst>
        </pc:spChg>
        <pc:spChg chg="add mod">
          <ac:chgData name="Thompson, Mikel" userId="1cdc0ad7-d233-4317-9f3b-5bdfff3ac466" providerId="ADAL" clId="{02D9F910-F1E8-42AC-9C57-DFC352F23E55}" dt="2024-05-10T15:17:07.115" v="1963" actId="208"/>
          <ac:spMkLst>
            <pc:docMk/>
            <pc:sldMk cId="3084484882" sldId="310"/>
            <ac:spMk id="11" creationId="{B688E072-D544-BD26-9245-6896EF929B0A}"/>
          </ac:spMkLst>
        </pc:spChg>
        <pc:spChg chg="add mod">
          <ac:chgData name="Thompson, Mikel" userId="1cdc0ad7-d233-4317-9f3b-5bdfff3ac466" providerId="ADAL" clId="{02D9F910-F1E8-42AC-9C57-DFC352F23E55}" dt="2024-05-10T15:43:58.847" v="2311" actId="1038"/>
          <ac:spMkLst>
            <pc:docMk/>
            <pc:sldMk cId="3084484882" sldId="310"/>
            <ac:spMk id="12" creationId="{7376DCE1-68B1-5FD7-7D16-A8F3D057E22E}"/>
          </ac:spMkLst>
        </pc:spChg>
        <pc:spChg chg="add mod">
          <ac:chgData name="Thompson, Mikel" userId="1cdc0ad7-d233-4317-9f3b-5bdfff3ac466" providerId="ADAL" clId="{02D9F910-F1E8-42AC-9C57-DFC352F23E55}" dt="2024-05-10T15:44:28.627" v="2319" actId="1035"/>
          <ac:spMkLst>
            <pc:docMk/>
            <pc:sldMk cId="3084484882" sldId="310"/>
            <ac:spMk id="13" creationId="{E2C079FB-54CD-87DC-A15E-C697213500B9}"/>
          </ac:spMkLst>
        </pc:spChg>
      </pc:sldChg>
      <pc:sldChg chg="modSp mod modAnim">
        <pc:chgData name="Thompson, Mikel" userId="1cdc0ad7-d233-4317-9f3b-5bdfff3ac466" providerId="ADAL" clId="{02D9F910-F1E8-42AC-9C57-DFC352F23E55}" dt="2024-05-10T15:46:23.901" v="2322" actId="113"/>
        <pc:sldMkLst>
          <pc:docMk/>
          <pc:sldMk cId="735251205" sldId="311"/>
        </pc:sldMkLst>
        <pc:spChg chg="mod">
          <ac:chgData name="Thompson, Mikel" userId="1cdc0ad7-d233-4317-9f3b-5bdfff3ac466" providerId="ADAL" clId="{02D9F910-F1E8-42AC-9C57-DFC352F23E55}" dt="2024-05-10T15:46:23.901" v="2322" actId="113"/>
          <ac:spMkLst>
            <pc:docMk/>
            <pc:sldMk cId="735251205" sldId="311"/>
            <ac:spMk id="3" creationId="{D8A4DC36-E54C-9C8C-7B1F-1FCEB2C31D63}"/>
          </ac:spMkLst>
        </pc:spChg>
      </pc:sldChg>
      <pc:sldChg chg="addSp modSp mod modAnim">
        <pc:chgData name="Thompson, Mikel" userId="1cdc0ad7-d233-4317-9f3b-5bdfff3ac466" providerId="ADAL" clId="{02D9F910-F1E8-42AC-9C57-DFC352F23E55}" dt="2024-05-10T15:45:35.525" v="2321" actId="113"/>
        <pc:sldMkLst>
          <pc:docMk/>
          <pc:sldMk cId="2767873256" sldId="312"/>
        </pc:sldMkLst>
        <pc:spChg chg="add mod">
          <ac:chgData name="Thompson, Mikel" userId="1cdc0ad7-d233-4317-9f3b-5bdfff3ac466" providerId="ADAL" clId="{02D9F910-F1E8-42AC-9C57-DFC352F23E55}" dt="2024-05-10T15:45:31.580" v="2320" actId="113"/>
          <ac:spMkLst>
            <pc:docMk/>
            <pc:sldMk cId="2767873256" sldId="312"/>
            <ac:spMk id="2" creationId="{7CE190FF-8052-F273-C9F1-975D51ED6B28}"/>
          </ac:spMkLst>
        </pc:spChg>
        <pc:spChg chg="mod">
          <ac:chgData name="Thompson, Mikel" userId="1cdc0ad7-d233-4317-9f3b-5bdfff3ac466" providerId="ADAL" clId="{02D9F910-F1E8-42AC-9C57-DFC352F23E55}" dt="2024-05-10T15:23:47.671" v="2027" actId="20577"/>
          <ac:spMkLst>
            <pc:docMk/>
            <pc:sldMk cId="2767873256" sldId="312"/>
            <ac:spMk id="3" creationId="{D5E4A628-FC5B-A3E2-C92B-34C12CD76BDD}"/>
          </ac:spMkLst>
        </pc:spChg>
        <pc:spChg chg="mod">
          <ac:chgData name="Thompson, Mikel" userId="1cdc0ad7-d233-4317-9f3b-5bdfff3ac466" providerId="ADAL" clId="{02D9F910-F1E8-42AC-9C57-DFC352F23E55}" dt="2024-05-10T15:45:35.525" v="2321" actId="113"/>
          <ac:spMkLst>
            <pc:docMk/>
            <pc:sldMk cId="2767873256" sldId="312"/>
            <ac:spMk id="5" creationId="{65428868-6E7B-A4B1-2C93-726309119529}"/>
          </ac:spMkLst>
        </pc:spChg>
      </pc:sldChg>
      <pc:sldChg chg="del">
        <pc:chgData name="Thompson, Mikel" userId="1cdc0ad7-d233-4317-9f3b-5bdfff3ac466" providerId="ADAL" clId="{02D9F910-F1E8-42AC-9C57-DFC352F23E55}" dt="2024-05-10T15:24:30.217" v="2031" actId="47"/>
        <pc:sldMkLst>
          <pc:docMk/>
          <pc:sldMk cId="3696759315" sldId="313"/>
        </pc:sldMkLst>
      </pc:sldChg>
      <pc:sldChg chg="modSp mod modAnim">
        <pc:chgData name="Thompson, Mikel" userId="1cdc0ad7-d233-4317-9f3b-5bdfff3ac466" providerId="ADAL" clId="{02D9F910-F1E8-42AC-9C57-DFC352F23E55}" dt="2024-05-10T15:25:53.883" v="2056" actId="20577"/>
        <pc:sldMkLst>
          <pc:docMk/>
          <pc:sldMk cId="607611027" sldId="314"/>
        </pc:sldMkLst>
        <pc:spChg chg="mod">
          <ac:chgData name="Thompson, Mikel" userId="1cdc0ad7-d233-4317-9f3b-5bdfff3ac466" providerId="ADAL" clId="{02D9F910-F1E8-42AC-9C57-DFC352F23E55}" dt="2024-05-10T15:25:53.883" v="2056" actId="20577"/>
          <ac:spMkLst>
            <pc:docMk/>
            <pc:sldMk cId="607611027" sldId="314"/>
            <ac:spMk id="5" creationId="{2DF3AF6A-E5C0-8E5B-5377-486246C0B83B}"/>
          </ac:spMkLst>
        </pc:spChg>
      </pc:sldChg>
      <pc:sldChg chg="modSp">
        <pc:chgData name="Thompson, Mikel" userId="1cdc0ad7-d233-4317-9f3b-5bdfff3ac466" providerId="ADAL" clId="{02D9F910-F1E8-42AC-9C57-DFC352F23E55}" dt="2024-05-10T15:26:15.360" v="2057" actId="113"/>
        <pc:sldMkLst>
          <pc:docMk/>
          <pc:sldMk cId="2788412689" sldId="315"/>
        </pc:sldMkLst>
        <pc:spChg chg="mod">
          <ac:chgData name="Thompson, Mikel" userId="1cdc0ad7-d233-4317-9f3b-5bdfff3ac466" providerId="ADAL" clId="{02D9F910-F1E8-42AC-9C57-DFC352F23E55}" dt="2024-05-10T15:26:15.360" v="2057" actId="113"/>
          <ac:spMkLst>
            <pc:docMk/>
            <pc:sldMk cId="2788412689" sldId="315"/>
            <ac:spMk id="7" creationId="{7A4BC965-B1F7-5C39-AA6E-6F9246E38A67}"/>
          </ac:spMkLst>
        </pc:spChg>
      </pc:sldChg>
      <pc:sldChg chg="addSp modSp new mod modAnim">
        <pc:chgData name="Thompson, Mikel" userId="1cdc0ad7-d233-4317-9f3b-5bdfff3ac466" providerId="ADAL" clId="{02D9F910-F1E8-42AC-9C57-DFC352F23E55}" dt="2024-05-10T14:49:33.770" v="1721"/>
        <pc:sldMkLst>
          <pc:docMk/>
          <pc:sldMk cId="794930038" sldId="317"/>
        </pc:sldMkLst>
        <pc:spChg chg="add mod">
          <ac:chgData name="Thompson, Mikel" userId="1cdc0ad7-d233-4317-9f3b-5bdfff3ac466" providerId="ADAL" clId="{02D9F910-F1E8-42AC-9C57-DFC352F23E55}" dt="2024-05-10T14:47:13.930" v="1713" actId="20577"/>
          <ac:spMkLst>
            <pc:docMk/>
            <pc:sldMk cId="794930038" sldId="317"/>
            <ac:spMk id="2" creationId="{BCC63110-F27A-9070-266A-9E19A03713B0}"/>
          </ac:spMkLst>
        </pc:spChg>
        <pc:spChg chg="add mod">
          <ac:chgData name="Thompson, Mikel" userId="1cdc0ad7-d233-4317-9f3b-5bdfff3ac466" providerId="ADAL" clId="{02D9F910-F1E8-42AC-9C57-DFC352F23E55}" dt="2024-05-10T14:31:10.515" v="653" actId="1036"/>
          <ac:spMkLst>
            <pc:docMk/>
            <pc:sldMk cId="794930038" sldId="317"/>
            <ac:spMk id="3" creationId="{0B9258D8-B682-2816-4B1C-EBE95843F812}"/>
          </ac:spMkLst>
        </pc:spChg>
        <pc:graphicFrameChg chg="add mod modGraphic">
          <ac:chgData name="Thompson, Mikel" userId="1cdc0ad7-d233-4317-9f3b-5bdfff3ac466" providerId="ADAL" clId="{02D9F910-F1E8-42AC-9C57-DFC352F23E55}" dt="2024-05-10T14:48:41.901" v="1720" actId="113"/>
          <ac:graphicFrameMkLst>
            <pc:docMk/>
            <pc:sldMk cId="794930038" sldId="317"/>
            <ac:graphicFrameMk id="4" creationId="{CF939E03-6EEF-4459-EA32-365CABFC04E1}"/>
          </ac:graphicFrameMkLst>
        </pc:graphicFrameChg>
      </pc:sldChg>
      <pc:sldChg chg="new del">
        <pc:chgData name="Thompson, Mikel" userId="1cdc0ad7-d233-4317-9f3b-5bdfff3ac466" providerId="ADAL" clId="{02D9F910-F1E8-42AC-9C57-DFC352F23E55}" dt="2024-05-10T14:32:12.998" v="655" actId="47"/>
        <pc:sldMkLst>
          <pc:docMk/>
          <pc:sldMk cId="2952408422" sldId="318"/>
        </pc:sldMkLst>
      </pc:sldChg>
      <pc:sldChg chg="addSp modSp new mod modAnim">
        <pc:chgData name="Thompson, Mikel" userId="1cdc0ad7-d233-4317-9f3b-5bdfff3ac466" providerId="ADAL" clId="{02D9F910-F1E8-42AC-9C57-DFC352F23E55}" dt="2024-05-10T15:38:58.110" v="2185" actId="20577"/>
        <pc:sldMkLst>
          <pc:docMk/>
          <pc:sldMk cId="3314485852" sldId="318"/>
        </pc:sldMkLst>
        <pc:spChg chg="mod">
          <ac:chgData name="Thompson, Mikel" userId="1cdc0ad7-d233-4317-9f3b-5bdfff3ac466" providerId="ADAL" clId="{02D9F910-F1E8-42AC-9C57-DFC352F23E55}" dt="2024-05-10T14:43:48.621" v="1549" actId="14100"/>
          <ac:spMkLst>
            <pc:docMk/>
            <pc:sldMk cId="3314485852" sldId="318"/>
            <ac:spMk id="2" creationId="{A2101897-2C37-1978-085A-07C2F66D1773}"/>
          </ac:spMkLst>
        </pc:spChg>
        <pc:spChg chg="mod">
          <ac:chgData name="Thompson, Mikel" userId="1cdc0ad7-d233-4317-9f3b-5bdfff3ac466" providerId="ADAL" clId="{02D9F910-F1E8-42AC-9C57-DFC352F23E55}" dt="2024-05-10T14:51:08.326" v="1760" actId="20577"/>
          <ac:spMkLst>
            <pc:docMk/>
            <pc:sldMk cId="3314485852" sldId="318"/>
            <ac:spMk id="3" creationId="{0400D1B4-6E70-F052-A71A-81DF93BD4526}"/>
          </ac:spMkLst>
        </pc:spChg>
        <pc:spChg chg="add mod">
          <ac:chgData name="Thompson, Mikel" userId="1cdc0ad7-d233-4317-9f3b-5bdfff3ac466" providerId="ADAL" clId="{02D9F910-F1E8-42AC-9C57-DFC352F23E55}" dt="2024-05-10T15:38:58.110" v="2185" actId="20577"/>
          <ac:spMkLst>
            <pc:docMk/>
            <pc:sldMk cId="3314485852" sldId="318"/>
            <ac:spMk id="4" creationId="{221692AD-7AC2-C1A5-1364-133EE378B55A}"/>
          </ac:spMkLst>
        </pc:spChg>
      </pc:sldChg>
    </pc:docChg>
  </pc:docChgLst>
  <pc:docChgLst>
    <pc:chgData name="Zebrack-Smith, Lori" userId="ddd8d681-1336-4bf7-9cf5-dc0515e7b822" providerId="ADAL" clId="{188A48EF-7D21-4A8D-8136-FFC3A90A6E05}"/>
    <pc:docChg chg="custSel addSld modSld">
      <pc:chgData name="Zebrack-Smith, Lori" userId="ddd8d681-1336-4bf7-9cf5-dc0515e7b822" providerId="ADAL" clId="{188A48EF-7D21-4A8D-8136-FFC3A90A6E05}" dt="2022-05-09T15:34:39.948" v="829" actId="20577"/>
      <pc:docMkLst>
        <pc:docMk/>
      </pc:docMkLst>
      <pc:sldChg chg="addSp modSp new mod">
        <pc:chgData name="Zebrack-Smith, Lori" userId="ddd8d681-1336-4bf7-9cf5-dc0515e7b822" providerId="ADAL" clId="{188A48EF-7D21-4A8D-8136-FFC3A90A6E05}" dt="2022-05-09T14:52:36.174" v="5" actId="1076"/>
        <pc:sldMkLst>
          <pc:docMk/>
          <pc:sldMk cId="685441320" sldId="299"/>
        </pc:sldMkLst>
        <pc:picChg chg="add mod">
          <ac:chgData name="Zebrack-Smith, Lori" userId="ddd8d681-1336-4bf7-9cf5-dc0515e7b822" providerId="ADAL" clId="{188A48EF-7D21-4A8D-8136-FFC3A90A6E05}" dt="2022-05-09T14:52:36.174" v="5" actId="1076"/>
          <ac:picMkLst>
            <pc:docMk/>
            <pc:sldMk cId="685441320" sldId="299"/>
            <ac:picMk id="3" creationId="{1541D7F7-5AD9-987E-C8A8-88DCBB279E9A}"/>
          </ac:picMkLst>
        </pc:picChg>
      </pc:sldChg>
      <pc:sldChg chg="addSp modSp new mod">
        <pc:chgData name="Zebrack-Smith, Lori" userId="ddd8d681-1336-4bf7-9cf5-dc0515e7b822" providerId="ADAL" clId="{188A48EF-7D21-4A8D-8136-FFC3A90A6E05}" dt="2022-05-09T14:55:15.727" v="141" actId="1076"/>
        <pc:sldMkLst>
          <pc:docMk/>
          <pc:sldMk cId="997864969" sldId="300"/>
        </pc:sldMkLst>
        <pc:spChg chg="add mod">
          <ac:chgData name="Zebrack-Smith, Lori" userId="ddd8d681-1336-4bf7-9cf5-dc0515e7b822" providerId="ADAL" clId="{188A48EF-7D21-4A8D-8136-FFC3A90A6E05}" dt="2022-05-09T14:55:15.727" v="141" actId="1076"/>
          <ac:spMkLst>
            <pc:docMk/>
            <pc:sldMk cId="997864969" sldId="300"/>
            <ac:spMk id="4" creationId="{3E93F8B1-B525-8F0B-53E6-DC6503E1960E}"/>
          </ac:spMkLst>
        </pc:spChg>
        <pc:picChg chg="add mod">
          <ac:chgData name="Zebrack-Smith, Lori" userId="ddd8d681-1336-4bf7-9cf5-dc0515e7b822" providerId="ADAL" clId="{188A48EF-7D21-4A8D-8136-FFC3A90A6E05}" dt="2022-05-09T14:55:07.758" v="139" actId="14100"/>
          <ac:picMkLst>
            <pc:docMk/>
            <pc:sldMk cId="997864969" sldId="300"/>
            <ac:picMk id="3" creationId="{C1411D90-7525-7DBE-1F74-2651C052C487}"/>
          </ac:picMkLst>
        </pc:picChg>
      </pc:sldChg>
      <pc:sldChg chg="addSp modSp new mod">
        <pc:chgData name="Zebrack-Smith, Lori" userId="ddd8d681-1336-4bf7-9cf5-dc0515e7b822" providerId="ADAL" clId="{188A48EF-7D21-4A8D-8136-FFC3A90A6E05}" dt="2022-05-09T14:56:25.286" v="145" actId="14100"/>
        <pc:sldMkLst>
          <pc:docMk/>
          <pc:sldMk cId="858177733" sldId="301"/>
        </pc:sldMkLst>
        <pc:picChg chg="add mod">
          <ac:chgData name="Zebrack-Smith, Lori" userId="ddd8d681-1336-4bf7-9cf5-dc0515e7b822" providerId="ADAL" clId="{188A48EF-7D21-4A8D-8136-FFC3A90A6E05}" dt="2022-05-09T14:56:25.286" v="145" actId="14100"/>
          <ac:picMkLst>
            <pc:docMk/>
            <pc:sldMk cId="858177733" sldId="301"/>
            <ac:picMk id="3" creationId="{E90B6A25-80C3-1DAE-F7DA-3F11DA4BDA58}"/>
          </ac:picMkLst>
        </pc:picChg>
      </pc:sldChg>
      <pc:sldChg chg="addSp modSp new mod">
        <pc:chgData name="Zebrack-Smith, Lori" userId="ddd8d681-1336-4bf7-9cf5-dc0515e7b822" providerId="ADAL" clId="{188A48EF-7D21-4A8D-8136-FFC3A90A6E05}" dt="2022-05-09T14:59:00.303" v="197" actId="1076"/>
        <pc:sldMkLst>
          <pc:docMk/>
          <pc:sldMk cId="3575904239" sldId="302"/>
        </pc:sldMkLst>
        <pc:spChg chg="add mod">
          <ac:chgData name="Zebrack-Smith, Lori" userId="ddd8d681-1336-4bf7-9cf5-dc0515e7b822" providerId="ADAL" clId="{188A48EF-7D21-4A8D-8136-FFC3A90A6E05}" dt="2022-05-09T14:58:35.139" v="189" actId="1076"/>
          <ac:spMkLst>
            <pc:docMk/>
            <pc:sldMk cId="3575904239" sldId="302"/>
            <ac:spMk id="4" creationId="{004C1F4F-6707-549A-AC5C-E2018ACC06BA}"/>
          </ac:spMkLst>
        </pc:spChg>
        <pc:spChg chg="add mod">
          <ac:chgData name="Zebrack-Smith, Lori" userId="ddd8d681-1336-4bf7-9cf5-dc0515e7b822" providerId="ADAL" clId="{188A48EF-7D21-4A8D-8136-FFC3A90A6E05}" dt="2022-05-09T14:58:39.710" v="190" actId="1076"/>
          <ac:spMkLst>
            <pc:docMk/>
            <pc:sldMk cId="3575904239" sldId="302"/>
            <ac:spMk id="6" creationId="{18B8EBD5-95B1-34B9-816B-020067CE58E3}"/>
          </ac:spMkLst>
        </pc:spChg>
        <pc:picChg chg="add mod">
          <ac:chgData name="Zebrack-Smith, Lori" userId="ddd8d681-1336-4bf7-9cf5-dc0515e7b822" providerId="ADAL" clId="{188A48EF-7D21-4A8D-8136-FFC3A90A6E05}" dt="2022-05-09T14:59:00.303" v="197" actId="1076"/>
          <ac:picMkLst>
            <pc:docMk/>
            <pc:sldMk cId="3575904239" sldId="302"/>
            <ac:picMk id="3" creationId="{E86E0CFF-AE5D-29B3-977C-FAE0FA739165}"/>
          </ac:picMkLst>
        </pc:picChg>
      </pc:sldChg>
      <pc:sldChg chg="addSp delSp modSp new mod">
        <pc:chgData name="Zebrack-Smith, Lori" userId="ddd8d681-1336-4bf7-9cf5-dc0515e7b822" providerId="ADAL" clId="{188A48EF-7D21-4A8D-8136-FFC3A90A6E05}" dt="2022-05-09T15:01:22.161" v="230"/>
        <pc:sldMkLst>
          <pc:docMk/>
          <pc:sldMk cId="4293760718" sldId="303"/>
        </pc:sldMkLst>
        <pc:spChg chg="add del mod">
          <ac:chgData name="Zebrack-Smith, Lori" userId="ddd8d681-1336-4bf7-9cf5-dc0515e7b822" providerId="ADAL" clId="{188A48EF-7D21-4A8D-8136-FFC3A90A6E05}" dt="2022-05-09T15:01:22.161" v="230"/>
          <ac:spMkLst>
            <pc:docMk/>
            <pc:sldMk cId="4293760718" sldId="303"/>
            <ac:spMk id="3" creationId="{4D77C46A-4B81-F363-4409-BAA760613429}"/>
          </ac:spMkLst>
        </pc:spChg>
        <pc:spChg chg="add mod">
          <ac:chgData name="Zebrack-Smith, Lori" userId="ddd8d681-1336-4bf7-9cf5-dc0515e7b822" providerId="ADAL" clId="{188A48EF-7D21-4A8D-8136-FFC3A90A6E05}" dt="2022-05-09T15:00:59.673" v="227" actId="5793"/>
          <ac:spMkLst>
            <pc:docMk/>
            <pc:sldMk cId="4293760718" sldId="303"/>
            <ac:spMk id="5" creationId="{E5677AF9-0371-D7C9-A291-470BB386FF4B}"/>
          </ac:spMkLst>
        </pc:spChg>
      </pc:sldChg>
      <pc:sldChg chg="addSp modSp new mod">
        <pc:chgData name="Zebrack-Smith, Lori" userId="ddd8d681-1336-4bf7-9cf5-dc0515e7b822" providerId="ADAL" clId="{188A48EF-7D21-4A8D-8136-FFC3A90A6E05}" dt="2022-05-09T15:04:00.054" v="278" actId="1076"/>
        <pc:sldMkLst>
          <pc:docMk/>
          <pc:sldMk cId="769587605" sldId="304"/>
        </pc:sldMkLst>
        <pc:spChg chg="add mod">
          <ac:chgData name="Zebrack-Smith, Lori" userId="ddd8d681-1336-4bf7-9cf5-dc0515e7b822" providerId="ADAL" clId="{188A48EF-7D21-4A8D-8136-FFC3A90A6E05}" dt="2022-05-09T15:01:41.155" v="236" actId="14100"/>
          <ac:spMkLst>
            <pc:docMk/>
            <pc:sldMk cId="769587605" sldId="304"/>
            <ac:spMk id="3" creationId="{DDC87A07-5862-FFB5-376E-4E3827093DB2}"/>
          </ac:spMkLst>
        </pc:spChg>
        <pc:spChg chg="add mod">
          <ac:chgData name="Zebrack-Smith, Lori" userId="ddd8d681-1336-4bf7-9cf5-dc0515e7b822" providerId="ADAL" clId="{188A48EF-7D21-4A8D-8136-FFC3A90A6E05}" dt="2022-05-09T15:02:22.649" v="241" actId="2711"/>
          <ac:spMkLst>
            <pc:docMk/>
            <pc:sldMk cId="769587605" sldId="304"/>
            <ac:spMk id="5" creationId="{4F0F9B18-F775-5287-AEC6-99C428C4A0AF}"/>
          </ac:spMkLst>
        </pc:spChg>
        <pc:spChg chg="add mod">
          <ac:chgData name="Zebrack-Smith, Lori" userId="ddd8d681-1336-4bf7-9cf5-dc0515e7b822" providerId="ADAL" clId="{188A48EF-7D21-4A8D-8136-FFC3A90A6E05}" dt="2022-05-09T15:04:00.054" v="278" actId="1076"/>
          <ac:spMkLst>
            <pc:docMk/>
            <pc:sldMk cId="769587605" sldId="304"/>
            <ac:spMk id="7" creationId="{1F16756C-828B-C65F-9760-55FF54E87A1F}"/>
          </ac:spMkLst>
        </pc:spChg>
      </pc:sldChg>
      <pc:sldChg chg="addSp modSp new mod">
        <pc:chgData name="Zebrack-Smith, Lori" userId="ddd8d681-1336-4bf7-9cf5-dc0515e7b822" providerId="ADAL" clId="{188A48EF-7D21-4A8D-8136-FFC3A90A6E05}" dt="2022-05-09T15:06:45.913" v="330" actId="20577"/>
        <pc:sldMkLst>
          <pc:docMk/>
          <pc:sldMk cId="1122888828" sldId="305"/>
        </pc:sldMkLst>
        <pc:spChg chg="add mod">
          <ac:chgData name="Zebrack-Smith, Lori" userId="ddd8d681-1336-4bf7-9cf5-dc0515e7b822" providerId="ADAL" clId="{188A48EF-7D21-4A8D-8136-FFC3A90A6E05}" dt="2022-05-09T15:06:45.913" v="330" actId="20577"/>
          <ac:spMkLst>
            <pc:docMk/>
            <pc:sldMk cId="1122888828" sldId="305"/>
            <ac:spMk id="3" creationId="{6D6D5430-E185-2909-FCBA-2EE256203225}"/>
          </ac:spMkLst>
        </pc:spChg>
      </pc:sldChg>
      <pc:sldChg chg="addSp delSp modSp new mod">
        <pc:chgData name="Zebrack-Smith, Lori" userId="ddd8d681-1336-4bf7-9cf5-dc0515e7b822" providerId="ADAL" clId="{188A48EF-7D21-4A8D-8136-FFC3A90A6E05}" dt="2022-05-09T15:09:34.590" v="348" actId="14100"/>
        <pc:sldMkLst>
          <pc:docMk/>
          <pc:sldMk cId="946174771" sldId="306"/>
        </pc:sldMkLst>
        <pc:spChg chg="add del mod">
          <ac:chgData name="Zebrack-Smith, Lori" userId="ddd8d681-1336-4bf7-9cf5-dc0515e7b822" providerId="ADAL" clId="{188A48EF-7D21-4A8D-8136-FFC3A90A6E05}" dt="2022-05-09T15:07:54.502" v="334" actId="478"/>
          <ac:spMkLst>
            <pc:docMk/>
            <pc:sldMk cId="946174771" sldId="306"/>
            <ac:spMk id="3" creationId="{8CC7C306-0278-3297-A401-81A474697FFD}"/>
          </ac:spMkLst>
        </pc:spChg>
        <pc:picChg chg="add mod">
          <ac:chgData name="Zebrack-Smith, Lori" userId="ddd8d681-1336-4bf7-9cf5-dc0515e7b822" providerId="ADAL" clId="{188A48EF-7D21-4A8D-8136-FFC3A90A6E05}" dt="2022-05-09T15:09:30.627" v="347" actId="14100"/>
          <ac:picMkLst>
            <pc:docMk/>
            <pc:sldMk cId="946174771" sldId="306"/>
            <ac:picMk id="5" creationId="{8FC6A7EE-96D6-3A5C-8F51-66FAE4F991B5}"/>
          </ac:picMkLst>
        </pc:picChg>
        <pc:picChg chg="add mod">
          <ac:chgData name="Zebrack-Smith, Lori" userId="ddd8d681-1336-4bf7-9cf5-dc0515e7b822" providerId="ADAL" clId="{188A48EF-7D21-4A8D-8136-FFC3A90A6E05}" dt="2022-05-09T15:09:34.590" v="348" actId="14100"/>
          <ac:picMkLst>
            <pc:docMk/>
            <pc:sldMk cId="946174771" sldId="306"/>
            <ac:picMk id="7" creationId="{2762496A-A010-9DB0-E2BF-0F20B4F0DAD8}"/>
          </ac:picMkLst>
        </pc:picChg>
      </pc:sldChg>
      <pc:sldChg chg="addSp modSp new mod">
        <pc:chgData name="Zebrack-Smith, Lori" userId="ddd8d681-1336-4bf7-9cf5-dc0515e7b822" providerId="ADAL" clId="{188A48EF-7D21-4A8D-8136-FFC3A90A6E05}" dt="2022-05-09T15:10:14.716" v="355" actId="1076"/>
        <pc:sldMkLst>
          <pc:docMk/>
          <pc:sldMk cId="2780913137" sldId="307"/>
        </pc:sldMkLst>
        <pc:picChg chg="add mod">
          <ac:chgData name="Zebrack-Smith, Lori" userId="ddd8d681-1336-4bf7-9cf5-dc0515e7b822" providerId="ADAL" clId="{188A48EF-7D21-4A8D-8136-FFC3A90A6E05}" dt="2022-05-09T15:10:14.716" v="355" actId="1076"/>
          <ac:picMkLst>
            <pc:docMk/>
            <pc:sldMk cId="2780913137" sldId="307"/>
            <ac:picMk id="3" creationId="{E15C82C3-3287-06B8-C174-1824E4C0402C}"/>
          </ac:picMkLst>
        </pc:picChg>
      </pc:sldChg>
      <pc:sldChg chg="addSp modSp new mod modAnim">
        <pc:chgData name="Zebrack-Smith, Lori" userId="ddd8d681-1336-4bf7-9cf5-dc0515e7b822" providerId="ADAL" clId="{188A48EF-7D21-4A8D-8136-FFC3A90A6E05}" dt="2022-05-09T15:14:25.318" v="593" actId="255"/>
        <pc:sldMkLst>
          <pc:docMk/>
          <pc:sldMk cId="465919056" sldId="308"/>
        </pc:sldMkLst>
        <pc:spChg chg="add mod">
          <ac:chgData name="Zebrack-Smith, Lori" userId="ddd8d681-1336-4bf7-9cf5-dc0515e7b822" providerId="ADAL" clId="{188A48EF-7D21-4A8D-8136-FFC3A90A6E05}" dt="2022-05-09T15:12:39.973" v="427" actId="13926"/>
          <ac:spMkLst>
            <pc:docMk/>
            <pc:sldMk cId="465919056" sldId="308"/>
            <ac:spMk id="3" creationId="{152B50C0-1A91-FF28-E164-8E2776005FEF}"/>
          </ac:spMkLst>
        </pc:spChg>
        <pc:spChg chg="add mod">
          <ac:chgData name="Zebrack-Smith, Lori" userId="ddd8d681-1336-4bf7-9cf5-dc0515e7b822" providerId="ADAL" clId="{188A48EF-7D21-4A8D-8136-FFC3A90A6E05}" dt="2022-05-09T15:13:24.115" v="482" actId="2711"/>
          <ac:spMkLst>
            <pc:docMk/>
            <pc:sldMk cId="465919056" sldId="308"/>
            <ac:spMk id="4" creationId="{F2BFA876-86CE-434D-0521-0D7F55E02E73}"/>
          </ac:spMkLst>
        </pc:spChg>
        <pc:spChg chg="add mod">
          <ac:chgData name="Zebrack-Smith, Lori" userId="ddd8d681-1336-4bf7-9cf5-dc0515e7b822" providerId="ADAL" clId="{188A48EF-7D21-4A8D-8136-FFC3A90A6E05}" dt="2022-05-09T15:14:25.318" v="593" actId="255"/>
          <ac:spMkLst>
            <pc:docMk/>
            <pc:sldMk cId="465919056" sldId="308"/>
            <ac:spMk id="5" creationId="{9A6FF75B-7824-1C10-0746-9333A8B31547}"/>
          </ac:spMkLst>
        </pc:spChg>
      </pc:sldChg>
      <pc:sldChg chg="addSp modSp new mod">
        <pc:chgData name="Zebrack-Smith, Lori" userId="ddd8d681-1336-4bf7-9cf5-dc0515e7b822" providerId="ADAL" clId="{188A48EF-7D21-4A8D-8136-FFC3A90A6E05}" dt="2022-05-09T15:15:24.908" v="598" actId="14100"/>
        <pc:sldMkLst>
          <pc:docMk/>
          <pc:sldMk cId="1649933729" sldId="309"/>
        </pc:sldMkLst>
        <pc:picChg chg="add mod">
          <ac:chgData name="Zebrack-Smith, Lori" userId="ddd8d681-1336-4bf7-9cf5-dc0515e7b822" providerId="ADAL" clId="{188A48EF-7D21-4A8D-8136-FFC3A90A6E05}" dt="2022-05-09T15:15:24.908" v="598" actId="14100"/>
          <ac:picMkLst>
            <pc:docMk/>
            <pc:sldMk cId="1649933729" sldId="309"/>
            <ac:picMk id="3" creationId="{61FF14B2-8A30-E4AA-8DFF-F5AF4B80BE49}"/>
          </ac:picMkLst>
        </pc:picChg>
      </pc:sldChg>
      <pc:sldChg chg="addSp modSp new mod modAnim">
        <pc:chgData name="Zebrack-Smith, Lori" userId="ddd8d681-1336-4bf7-9cf5-dc0515e7b822" providerId="ADAL" clId="{188A48EF-7D21-4A8D-8136-FFC3A90A6E05}" dt="2022-05-09T15:18:40.478" v="620"/>
        <pc:sldMkLst>
          <pc:docMk/>
          <pc:sldMk cId="3084484882" sldId="310"/>
        </pc:sldMkLst>
        <pc:picChg chg="add mod">
          <ac:chgData name="Zebrack-Smith, Lori" userId="ddd8d681-1336-4bf7-9cf5-dc0515e7b822" providerId="ADAL" clId="{188A48EF-7D21-4A8D-8136-FFC3A90A6E05}" dt="2022-05-09T15:18:21.962" v="616" actId="14100"/>
          <ac:picMkLst>
            <pc:docMk/>
            <pc:sldMk cId="3084484882" sldId="310"/>
            <ac:picMk id="3" creationId="{A5CDE6DF-71F5-5601-45F4-5EE9E274AECC}"/>
          </ac:picMkLst>
        </pc:picChg>
        <pc:picChg chg="add mod">
          <ac:chgData name="Zebrack-Smith, Lori" userId="ddd8d681-1336-4bf7-9cf5-dc0515e7b822" providerId="ADAL" clId="{188A48EF-7D21-4A8D-8136-FFC3A90A6E05}" dt="2022-05-09T15:17:53.636" v="610" actId="1076"/>
          <ac:picMkLst>
            <pc:docMk/>
            <pc:sldMk cId="3084484882" sldId="310"/>
            <ac:picMk id="5" creationId="{1D6F856A-16B5-52CB-3C01-B96744ED36C1}"/>
          </ac:picMkLst>
        </pc:picChg>
        <pc:picChg chg="add mod">
          <ac:chgData name="Zebrack-Smith, Lori" userId="ddd8d681-1336-4bf7-9cf5-dc0515e7b822" providerId="ADAL" clId="{188A48EF-7D21-4A8D-8136-FFC3A90A6E05}" dt="2022-05-09T15:18:37.069" v="619" actId="1076"/>
          <ac:picMkLst>
            <pc:docMk/>
            <pc:sldMk cId="3084484882" sldId="310"/>
            <ac:picMk id="7" creationId="{667C926D-5D2B-F333-497E-4A9B36B748AA}"/>
          </ac:picMkLst>
        </pc:picChg>
      </pc:sldChg>
      <pc:sldChg chg="addSp modSp new mod">
        <pc:chgData name="Zebrack-Smith, Lori" userId="ddd8d681-1336-4bf7-9cf5-dc0515e7b822" providerId="ADAL" clId="{188A48EF-7D21-4A8D-8136-FFC3A90A6E05}" dt="2022-05-09T15:20:28.778" v="637" actId="20577"/>
        <pc:sldMkLst>
          <pc:docMk/>
          <pc:sldMk cId="735251205" sldId="311"/>
        </pc:sldMkLst>
        <pc:spChg chg="add mod">
          <ac:chgData name="Zebrack-Smith, Lori" userId="ddd8d681-1336-4bf7-9cf5-dc0515e7b822" providerId="ADAL" clId="{188A48EF-7D21-4A8D-8136-FFC3A90A6E05}" dt="2022-05-09T15:20:28.778" v="637" actId="20577"/>
          <ac:spMkLst>
            <pc:docMk/>
            <pc:sldMk cId="735251205" sldId="311"/>
            <ac:spMk id="3" creationId="{D8A4DC36-E54C-9C8C-7B1F-1FCEB2C31D63}"/>
          </ac:spMkLst>
        </pc:spChg>
      </pc:sldChg>
      <pc:sldChg chg="addSp modSp new mod">
        <pc:chgData name="Zebrack-Smith, Lori" userId="ddd8d681-1336-4bf7-9cf5-dc0515e7b822" providerId="ADAL" clId="{188A48EF-7D21-4A8D-8136-FFC3A90A6E05}" dt="2022-05-09T15:22:22.046" v="666" actId="1076"/>
        <pc:sldMkLst>
          <pc:docMk/>
          <pc:sldMk cId="2767873256" sldId="312"/>
        </pc:sldMkLst>
        <pc:spChg chg="add mod">
          <ac:chgData name="Zebrack-Smith, Lori" userId="ddd8d681-1336-4bf7-9cf5-dc0515e7b822" providerId="ADAL" clId="{188A48EF-7D21-4A8D-8136-FFC3A90A6E05}" dt="2022-05-09T15:22:22.046" v="666" actId="1076"/>
          <ac:spMkLst>
            <pc:docMk/>
            <pc:sldMk cId="2767873256" sldId="312"/>
            <ac:spMk id="3" creationId="{D5E4A628-FC5B-A3E2-C92B-34C12CD76BDD}"/>
          </ac:spMkLst>
        </pc:spChg>
        <pc:spChg chg="add mod">
          <ac:chgData name="Zebrack-Smith, Lori" userId="ddd8d681-1336-4bf7-9cf5-dc0515e7b822" providerId="ADAL" clId="{188A48EF-7D21-4A8D-8136-FFC3A90A6E05}" dt="2022-05-09T15:21:45.603" v="654" actId="1076"/>
          <ac:spMkLst>
            <pc:docMk/>
            <pc:sldMk cId="2767873256" sldId="312"/>
            <ac:spMk id="5" creationId="{65428868-6E7B-A4B1-2C93-726309119529}"/>
          </ac:spMkLst>
        </pc:spChg>
      </pc:sldChg>
      <pc:sldChg chg="addSp modSp new mod">
        <pc:chgData name="Zebrack-Smith, Lori" userId="ddd8d681-1336-4bf7-9cf5-dc0515e7b822" providerId="ADAL" clId="{188A48EF-7D21-4A8D-8136-FFC3A90A6E05}" dt="2022-05-09T15:23:10.155" v="686" actId="20577"/>
        <pc:sldMkLst>
          <pc:docMk/>
          <pc:sldMk cId="3696759315" sldId="313"/>
        </pc:sldMkLst>
        <pc:spChg chg="add mod">
          <ac:chgData name="Zebrack-Smith, Lori" userId="ddd8d681-1336-4bf7-9cf5-dc0515e7b822" providerId="ADAL" clId="{188A48EF-7D21-4A8D-8136-FFC3A90A6E05}" dt="2022-05-09T15:23:10.155" v="686" actId="20577"/>
          <ac:spMkLst>
            <pc:docMk/>
            <pc:sldMk cId="3696759315" sldId="313"/>
            <ac:spMk id="3" creationId="{7B67EC24-BED8-8F7F-DE0E-4D0A00BECFC9}"/>
          </ac:spMkLst>
        </pc:spChg>
      </pc:sldChg>
      <pc:sldChg chg="addSp modSp new mod modAnim">
        <pc:chgData name="Zebrack-Smith, Lori" userId="ddd8d681-1336-4bf7-9cf5-dc0515e7b822" providerId="ADAL" clId="{188A48EF-7D21-4A8D-8136-FFC3A90A6E05}" dt="2022-05-09T15:26:31.278" v="712"/>
        <pc:sldMkLst>
          <pc:docMk/>
          <pc:sldMk cId="607611027" sldId="314"/>
        </pc:sldMkLst>
        <pc:spChg chg="add mod">
          <ac:chgData name="Zebrack-Smith, Lori" userId="ddd8d681-1336-4bf7-9cf5-dc0515e7b822" providerId="ADAL" clId="{188A48EF-7D21-4A8D-8136-FFC3A90A6E05}" dt="2022-05-09T15:24:50.789" v="696" actId="1076"/>
          <ac:spMkLst>
            <pc:docMk/>
            <pc:sldMk cId="607611027" sldId="314"/>
            <ac:spMk id="3" creationId="{7219F254-4E55-49F8-BA48-CE6BD5AFF2A4}"/>
          </ac:spMkLst>
        </pc:spChg>
        <pc:spChg chg="add mod">
          <ac:chgData name="Zebrack-Smith, Lori" userId="ddd8d681-1336-4bf7-9cf5-dc0515e7b822" providerId="ADAL" clId="{188A48EF-7D21-4A8D-8136-FFC3A90A6E05}" dt="2022-05-09T15:26:18.355" v="709" actId="2711"/>
          <ac:spMkLst>
            <pc:docMk/>
            <pc:sldMk cId="607611027" sldId="314"/>
            <ac:spMk id="5" creationId="{2DF3AF6A-E5C0-8E5B-5377-486246C0B83B}"/>
          </ac:spMkLst>
        </pc:spChg>
        <pc:picChg chg="add mod">
          <ac:chgData name="Zebrack-Smith, Lori" userId="ddd8d681-1336-4bf7-9cf5-dc0515e7b822" providerId="ADAL" clId="{188A48EF-7D21-4A8D-8136-FFC3A90A6E05}" dt="2022-05-09T15:26:22.117" v="710" actId="1076"/>
          <ac:picMkLst>
            <pc:docMk/>
            <pc:sldMk cId="607611027" sldId="314"/>
            <ac:picMk id="7" creationId="{551CD391-24FB-396D-7A42-6D2DE9795F3A}"/>
          </ac:picMkLst>
        </pc:picChg>
      </pc:sldChg>
      <pc:sldChg chg="addSp modSp new mod modAnim">
        <pc:chgData name="Zebrack-Smith, Lori" userId="ddd8d681-1336-4bf7-9cf5-dc0515e7b822" providerId="ADAL" clId="{188A48EF-7D21-4A8D-8136-FFC3A90A6E05}" dt="2022-05-09T15:30:15.340" v="743"/>
        <pc:sldMkLst>
          <pc:docMk/>
          <pc:sldMk cId="2788412689" sldId="315"/>
        </pc:sldMkLst>
        <pc:spChg chg="add mod">
          <ac:chgData name="Zebrack-Smith, Lori" userId="ddd8d681-1336-4bf7-9cf5-dc0515e7b822" providerId="ADAL" clId="{188A48EF-7D21-4A8D-8136-FFC3A90A6E05}" dt="2022-05-09T15:28:46.385" v="721" actId="14100"/>
          <ac:spMkLst>
            <pc:docMk/>
            <pc:sldMk cId="2788412689" sldId="315"/>
            <ac:spMk id="3" creationId="{2DBE1AC3-3B66-2EFB-D877-E1926AE6126C}"/>
          </ac:spMkLst>
        </pc:spChg>
        <pc:spChg chg="add mod">
          <ac:chgData name="Zebrack-Smith, Lori" userId="ddd8d681-1336-4bf7-9cf5-dc0515e7b822" providerId="ADAL" clId="{188A48EF-7D21-4A8D-8136-FFC3A90A6E05}" dt="2022-05-09T15:30:10.947" v="742" actId="1076"/>
          <ac:spMkLst>
            <pc:docMk/>
            <pc:sldMk cId="2788412689" sldId="315"/>
            <ac:spMk id="7" creationId="{7A4BC965-B1F7-5C39-AA6E-6F9246E38A67}"/>
          </ac:spMkLst>
        </pc:spChg>
        <pc:picChg chg="add mod">
          <ac:chgData name="Zebrack-Smith, Lori" userId="ddd8d681-1336-4bf7-9cf5-dc0515e7b822" providerId="ADAL" clId="{188A48EF-7D21-4A8D-8136-FFC3A90A6E05}" dt="2022-05-09T15:28:58.480" v="724" actId="14100"/>
          <ac:picMkLst>
            <pc:docMk/>
            <pc:sldMk cId="2788412689" sldId="315"/>
            <ac:picMk id="5" creationId="{419C5E37-3E4D-A25D-664F-A17D2E5B9647}"/>
          </ac:picMkLst>
        </pc:picChg>
      </pc:sldChg>
      <pc:sldChg chg="addSp modSp new mod">
        <pc:chgData name="Zebrack-Smith, Lori" userId="ddd8d681-1336-4bf7-9cf5-dc0515e7b822" providerId="ADAL" clId="{188A48EF-7D21-4A8D-8136-FFC3A90A6E05}" dt="2022-05-09T15:34:39.948" v="829" actId="20577"/>
        <pc:sldMkLst>
          <pc:docMk/>
          <pc:sldMk cId="3448598269" sldId="316"/>
        </pc:sldMkLst>
        <pc:spChg chg="add mod">
          <ac:chgData name="Zebrack-Smith, Lori" userId="ddd8d681-1336-4bf7-9cf5-dc0515e7b822" providerId="ADAL" clId="{188A48EF-7D21-4A8D-8136-FFC3A90A6E05}" dt="2022-05-09T15:34:39.948" v="829" actId="20577"/>
          <ac:spMkLst>
            <pc:docMk/>
            <pc:sldMk cId="3448598269" sldId="316"/>
            <ac:spMk id="2" creationId="{B7A883F4-CE59-1886-5093-16375DACFA78}"/>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5/10/2024</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23437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5/10/2024</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40465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5/10/2024</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2783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5/10/2024</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88359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5/10/2024</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63925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5/10/2024</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68543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5/10/2024</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3393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5/10/2024</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771184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5/10/2024</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01613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5/10/2024</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6030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pic>
        <p:nvPicPr>
          <p:cNvPr id="4" name="Picture 3" descr="A close up of a piece of paper with a pencil laying on top">
            <a:extLst>
              <a:ext uri="{FF2B5EF4-FFF2-40B4-BE49-F238E27FC236}">
                <a16:creationId xmlns:a16="http://schemas.microsoft.com/office/drawing/2014/main" id="{65810330-F0B5-43C9-BC34-094FFB5C052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975"/>
            <a:ext cx="12191980" cy="6858000"/>
          </a:xfrm>
          <a:prstGeom prst="rect">
            <a:avLst/>
          </a:prstGeom>
        </p:spPr>
      </p:pic>
      <p:sp>
        <p:nvSpPr>
          <p:cNvPr id="35" name="Rectangle 34">
            <a:extLst>
              <a:ext uri="{FF2B5EF4-FFF2-40B4-BE49-F238E27FC236}">
                <a16:creationId xmlns:a16="http://schemas.microsoft.com/office/drawing/2014/main" id="{C5373426-E26E-431D-959C-5DB96C0B6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607" y="1238442"/>
            <a:ext cx="3635926" cy="4355751"/>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8123416" y="1475234"/>
            <a:ext cx="3214307" cy="2901694"/>
          </a:xfrm>
        </p:spPr>
        <p:txBody>
          <a:bodyPr anchor="b">
            <a:normAutofit/>
          </a:bodyPr>
          <a:lstStyle/>
          <a:p>
            <a:r>
              <a:rPr lang="en-US" sz="4400" dirty="0">
                <a:solidFill>
                  <a:schemeClr val="tx1"/>
                </a:solidFill>
              </a:rPr>
              <a:t>Collecting Data</a:t>
            </a: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8127750" y="4608576"/>
            <a:ext cx="3205640" cy="774186"/>
          </a:xfrm>
        </p:spPr>
        <p:txBody>
          <a:bodyPr anchor="t">
            <a:normAutofit/>
          </a:bodyPr>
          <a:lstStyle/>
          <a:p>
            <a:pPr>
              <a:lnSpc>
                <a:spcPct val="100000"/>
              </a:lnSpc>
            </a:pPr>
            <a:r>
              <a:rPr lang="en-US" sz="1600" dirty="0"/>
              <a:t>11.3</a:t>
            </a:r>
          </a:p>
        </p:txBody>
      </p:sp>
      <p:cxnSp>
        <p:nvCxnSpPr>
          <p:cNvPr id="37" name="Straight Connector 36">
            <a:extLst>
              <a:ext uri="{FF2B5EF4-FFF2-40B4-BE49-F238E27FC236}">
                <a16:creationId xmlns:a16="http://schemas.microsoft.com/office/drawing/2014/main" id="{96D07482-83A3-4451-943C-B46961082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76090" y="4508519"/>
            <a:ext cx="3108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EDC90921-9082-491B-940E-827D679F3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9314396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5C82C3-3287-06B8-C174-1824E4C0402C}"/>
              </a:ext>
            </a:extLst>
          </p:cNvPr>
          <p:cNvPicPr>
            <a:picLocks noChangeAspect="1"/>
          </p:cNvPicPr>
          <p:nvPr/>
        </p:nvPicPr>
        <p:blipFill>
          <a:blip r:embed="rId2"/>
          <a:stretch>
            <a:fillRect/>
          </a:stretch>
        </p:blipFill>
        <p:spPr>
          <a:xfrm>
            <a:off x="526210" y="500183"/>
            <a:ext cx="11139579" cy="3516924"/>
          </a:xfrm>
          <a:prstGeom prst="rect">
            <a:avLst/>
          </a:prstGeom>
        </p:spPr>
      </p:pic>
      <p:sp>
        <p:nvSpPr>
          <p:cNvPr id="2" name="Rectangle 1">
            <a:extLst>
              <a:ext uri="{FF2B5EF4-FFF2-40B4-BE49-F238E27FC236}">
                <a16:creationId xmlns:a16="http://schemas.microsoft.com/office/drawing/2014/main" id="{C275F2BE-30E3-6A51-7DCB-7D0FD7D07418}"/>
              </a:ext>
            </a:extLst>
          </p:cNvPr>
          <p:cNvSpPr/>
          <p:nvPr/>
        </p:nvSpPr>
        <p:spPr>
          <a:xfrm>
            <a:off x="8742132" y="1723964"/>
            <a:ext cx="2859593" cy="229314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C5AA44F3-1E73-D97C-5B1D-3D93AAE5D3FE}"/>
              </a:ext>
            </a:extLst>
          </p:cNvPr>
          <p:cNvSpPr/>
          <p:nvPr/>
        </p:nvSpPr>
        <p:spPr>
          <a:xfrm>
            <a:off x="6697835" y="1723963"/>
            <a:ext cx="2050121" cy="229314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C62600-B89E-BF07-5148-37353E756071}"/>
              </a:ext>
            </a:extLst>
          </p:cNvPr>
          <p:cNvSpPr/>
          <p:nvPr/>
        </p:nvSpPr>
        <p:spPr>
          <a:xfrm>
            <a:off x="4933101" y="1723962"/>
            <a:ext cx="1764734" cy="229314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4BE5BFC-08B2-C53D-AFDF-FA70B104D5C3}"/>
              </a:ext>
            </a:extLst>
          </p:cNvPr>
          <p:cNvSpPr/>
          <p:nvPr/>
        </p:nvSpPr>
        <p:spPr>
          <a:xfrm>
            <a:off x="2650014" y="1723961"/>
            <a:ext cx="2265615" cy="229314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CC23FDB-F2F4-2926-90FA-50DF47920733}"/>
              </a:ext>
            </a:extLst>
          </p:cNvPr>
          <p:cNvSpPr/>
          <p:nvPr/>
        </p:nvSpPr>
        <p:spPr>
          <a:xfrm>
            <a:off x="419343" y="1625920"/>
            <a:ext cx="2265615" cy="229314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0913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4"/>
                                        </p:tgtEl>
                                      </p:cBhvr>
                                    </p:animEffect>
                                    <p:set>
                                      <p:cBhvr>
                                        <p:cTn id="22" dur="1" fill="hold">
                                          <p:stCondLst>
                                            <p:cond delay="499"/>
                                          </p:stCondLst>
                                        </p:cTn>
                                        <p:tgtEl>
                                          <p:spTgt spid="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2"/>
                                        </p:tgtEl>
                                      </p:cBhvr>
                                    </p:animEffect>
                                    <p:set>
                                      <p:cBhvr>
                                        <p:cTn id="2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52B50C0-1A91-FF28-E164-8E2776005FEF}"/>
              </a:ext>
            </a:extLst>
          </p:cNvPr>
          <p:cNvSpPr txBox="1"/>
          <p:nvPr/>
        </p:nvSpPr>
        <p:spPr>
          <a:xfrm>
            <a:off x="398585" y="464905"/>
            <a:ext cx="11222893" cy="1569660"/>
          </a:xfrm>
          <a:prstGeom prst="rect">
            <a:avLst/>
          </a:prstGeom>
          <a:noFill/>
        </p:spPr>
        <p:txBody>
          <a:bodyPr wrap="square">
            <a:spAutoFit/>
          </a:bodyPr>
          <a:lstStyle/>
          <a:p>
            <a:r>
              <a:rPr lang="en-US" sz="2400" dirty="0">
                <a:latin typeface="+mj-lt"/>
              </a:rPr>
              <a:t>There are many different ways of sampling a population, but a </a:t>
            </a:r>
            <a:r>
              <a:rPr lang="en-US" sz="2400" i="1" dirty="0">
                <a:latin typeface="+mj-lt"/>
              </a:rPr>
              <a:t>random</a:t>
            </a:r>
            <a:r>
              <a:rPr lang="en-US" sz="2400" dirty="0">
                <a:latin typeface="+mj-lt"/>
              </a:rPr>
              <a:t> </a:t>
            </a:r>
            <a:r>
              <a:rPr lang="en-US" sz="2400" i="1" dirty="0">
                <a:latin typeface="+mj-lt"/>
              </a:rPr>
              <a:t>sample</a:t>
            </a:r>
            <a:r>
              <a:rPr lang="en-US" sz="2400" dirty="0">
                <a:latin typeface="+mj-lt"/>
              </a:rPr>
              <a:t> is preferred because it is most likely to be representative of a population. In a </a:t>
            </a:r>
            <a:r>
              <a:rPr lang="en-US" sz="2400" dirty="0">
                <a:highlight>
                  <a:srgbClr val="FFFF00"/>
                </a:highlight>
                <a:latin typeface="+mj-lt"/>
              </a:rPr>
              <a:t>random sample</a:t>
            </a:r>
            <a:r>
              <a:rPr lang="en-US" sz="2400" dirty="0">
                <a:latin typeface="+mj-lt"/>
              </a:rPr>
              <a:t>, each combination of members of a given sample size, n, of a population has an equal chance of being selected.</a:t>
            </a:r>
          </a:p>
        </p:txBody>
      </p:sp>
      <p:sp>
        <p:nvSpPr>
          <p:cNvPr id="4" name="TextBox 3">
            <a:extLst>
              <a:ext uri="{FF2B5EF4-FFF2-40B4-BE49-F238E27FC236}">
                <a16:creationId xmlns:a16="http://schemas.microsoft.com/office/drawing/2014/main" id="{F2BFA876-86CE-434D-0521-0D7F55E02E73}"/>
              </a:ext>
            </a:extLst>
          </p:cNvPr>
          <p:cNvSpPr txBox="1"/>
          <p:nvPr/>
        </p:nvSpPr>
        <p:spPr>
          <a:xfrm>
            <a:off x="437662" y="2727569"/>
            <a:ext cx="6545382" cy="461665"/>
          </a:xfrm>
          <a:prstGeom prst="rect">
            <a:avLst/>
          </a:prstGeom>
          <a:noFill/>
        </p:spPr>
        <p:txBody>
          <a:bodyPr wrap="none" rtlCol="0">
            <a:spAutoFit/>
          </a:bodyPr>
          <a:lstStyle/>
          <a:p>
            <a:r>
              <a:rPr lang="en-US" sz="2400" dirty="0">
                <a:latin typeface="+mj-lt"/>
              </a:rPr>
              <a:t>What are some ways of random sampling?</a:t>
            </a:r>
          </a:p>
        </p:txBody>
      </p:sp>
      <p:sp>
        <p:nvSpPr>
          <p:cNvPr id="5" name="TextBox 4">
            <a:extLst>
              <a:ext uri="{FF2B5EF4-FFF2-40B4-BE49-F238E27FC236}">
                <a16:creationId xmlns:a16="http://schemas.microsoft.com/office/drawing/2014/main" id="{9A6FF75B-7824-1C10-0746-9333A8B31547}"/>
              </a:ext>
            </a:extLst>
          </p:cNvPr>
          <p:cNvSpPr txBox="1"/>
          <p:nvPr/>
        </p:nvSpPr>
        <p:spPr>
          <a:xfrm>
            <a:off x="1656862" y="3587262"/>
            <a:ext cx="9161547" cy="769441"/>
          </a:xfrm>
          <a:prstGeom prst="rect">
            <a:avLst/>
          </a:prstGeom>
          <a:noFill/>
        </p:spPr>
        <p:txBody>
          <a:bodyPr wrap="none" rtlCol="0">
            <a:spAutoFit/>
          </a:bodyPr>
          <a:lstStyle/>
          <a:p>
            <a:pPr marL="342900" indent="-342900">
              <a:buAutoNum type="arabicPeriod"/>
            </a:pPr>
            <a:r>
              <a:rPr lang="en-US" sz="2200" dirty="0"/>
              <a:t>Number everyone in the population and use a random number generator</a:t>
            </a:r>
          </a:p>
          <a:p>
            <a:pPr marL="342900" indent="-342900">
              <a:buAutoNum type="arabicPeriod"/>
            </a:pPr>
            <a:r>
              <a:rPr lang="en-US" sz="2200" dirty="0"/>
              <a:t>Picking names out of a hat</a:t>
            </a:r>
          </a:p>
        </p:txBody>
      </p:sp>
    </p:spTree>
    <p:extLst>
      <p:ext uri="{BB962C8B-B14F-4D97-AF65-F5344CB8AC3E}">
        <p14:creationId xmlns:p14="http://schemas.microsoft.com/office/powerpoint/2010/main" val="465919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01897-2C37-1978-085A-07C2F66D1773}"/>
              </a:ext>
            </a:extLst>
          </p:cNvPr>
          <p:cNvSpPr>
            <a:spLocks noGrp="1"/>
          </p:cNvSpPr>
          <p:nvPr>
            <p:ph type="title"/>
          </p:nvPr>
        </p:nvSpPr>
        <p:spPr/>
        <p:txBody>
          <a:bodyPr/>
          <a:lstStyle/>
          <a:p>
            <a:pPr>
              <a:lnSpc>
                <a:spcPct val="0"/>
              </a:lnSpc>
            </a:pPr>
            <a:r>
              <a:rPr lang="en-US" dirty="0"/>
              <a:t>Ways to select a sample</a:t>
            </a:r>
          </a:p>
        </p:txBody>
      </p:sp>
      <p:sp>
        <p:nvSpPr>
          <p:cNvPr id="3" name="Content Placeholder 2">
            <a:extLst>
              <a:ext uri="{FF2B5EF4-FFF2-40B4-BE49-F238E27FC236}">
                <a16:creationId xmlns:a16="http://schemas.microsoft.com/office/drawing/2014/main" id="{0400D1B4-6E70-F052-A71A-81DF93BD4526}"/>
              </a:ext>
            </a:extLst>
          </p:cNvPr>
          <p:cNvSpPr>
            <a:spLocks noGrp="1"/>
          </p:cNvSpPr>
          <p:nvPr>
            <p:ph idx="1"/>
          </p:nvPr>
        </p:nvSpPr>
        <p:spPr>
          <a:xfrm>
            <a:off x="1097280" y="2108201"/>
            <a:ext cx="4280965" cy="3760891"/>
          </a:xfrm>
        </p:spPr>
        <p:txBody>
          <a:bodyPr/>
          <a:lstStyle/>
          <a:p>
            <a:r>
              <a:rPr lang="en-US" sz="2000" b="1" dirty="0"/>
              <a:t>PICK FROM THE FULL POPULATION</a:t>
            </a:r>
          </a:p>
          <a:p>
            <a:pPr lvl="1">
              <a:buFont typeface="Arial" panose="020B0604020202020204" pitchFamily="34" charset="0"/>
              <a:buChar char="•"/>
            </a:pPr>
            <a:r>
              <a:rPr lang="en-US" sz="1800" b="1" dirty="0"/>
              <a:t>Self-selected</a:t>
            </a:r>
          </a:p>
          <a:p>
            <a:pPr lvl="2">
              <a:buFont typeface="Courier New" panose="02070309020205020404" pitchFamily="49" charset="0"/>
              <a:buChar char="o"/>
            </a:pPr>
            <a:r>
              <a:rPr lang="en-US" sz="1600" dirty="0"/>
              <a:t>Members choose/volunteer to participate</a:t>
            </a:r>
          </a:p>
          <a:p>
            <a:pPr lvl="2">
              <a:buFont typeface="Courier New" panose="02070309020205020404" pitchFamily="49" charset="0"/>
              <a:buChar char="o"/>
            </a:pPr>
            <a:r>
              <a:rPr lang="en-US" sz="1600" dirty="0"/>
              <a:t>Example: online survey</a:t>
            </a:r>
          </a:p>
          <a:p>
            <a:pPr marL="384048" lvl="2" indent="0">
              <a:buNone/>
            </a:pPr>
            <a:endParaRPr lang="en-US" sz="1400" dirty="0"/>
          </a:p>
          <a:p>
            <a:pPr lvl="1">
              <a:buFont typeface="Arial" panose="020B0604020202020204" pitchFamily="34" charset="0"/>
              <a:buChar char="•"/>
            </a:pPr>
            <a:r>
              <a:rPr lang="en-US" sz="1800" b="1" dirty="0"/>
              <a:t>Systematic</a:t>
            </a:r>
          </a:p>
          <a:p>
            <a:pPr lvl="2">
              <a:buFont typeface="Courier New" panose="02070309020205020404" pitchFamily="49" charset="0"/>
              <a:buChar char="o"/>
            </a:pPr>
            <a:r>
              <a:rPr lang="en-US" sz="1600" dirty="0"/>
              <a:t>Use a rule/process to select members</a:t>
            </a:r>
          </a:p>
          <a:p>
            <a:pPr lvl="2">
              <a:buFont typeface="Courier New" panose="02070309020205020404" pitchFamily="49" charset="0"/>
              <a:buChar char="o"/>
            </a:pPr>
            <a:r>
              <a:rPr lang="en-US" sz="1600" dirty="0"/>
              <a:t>Example: select every other person</a:t>
            </a:r>
          </a:p>
          <a:p>
            <a:pPr marL="201168" lvl="1" indent="0">
              <a:buNone/>
            </a:pPr>
            <a:endParaRPr lang="en-US" dirty="0"/>
          </a:p>
        </p:txBody>
      </p:sp>
      <p:sp>
        <p:nvSpPr>
          <p:cNvPr id="4" name="Content Placeholder 2">
            <a:extLst>
              <a:ext uri="{FF2B5EF4-FFF2-40B4-BE49-F238E27FC236}">
                <a16:creationId xmlns:a16="http://schemas.microsoft.com/office/drawing/2014/main" id="{221692AD-7AC2-C1A5-1364-133EE378B55A}"/>
              </a:ext>
            </a:extLst>
          </p:cNvPr>
          <p:cNvSpPr txBox="1">
            <a:spLocks/>
          </p:cNvSpPr>
          <p:nvPr/>
        </p:nvSpPr>
        <p:spPr>
          <a:xfrm>
            <a:off x="5220931" y="2108200"/>
            <a:ext cx="6700681" cy="4131733"/>
          </a:xfrm>
          <a:prstGeom prst="rect">
            <a:avLst/>
          </a:prstGeom>
        </p:spPr>
        <p:txBody>
          <a:bodyPr vert="horz" lIns="0" tIns="45720" rIns="0" bIns="45720" rtlCol="0">
            <a:normAutofit fontScale="92500" lnSpcReduction="10000"/>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000" b="1" dirty="0"/>
              <a:t>BREAK POPULATION INTO GROUPS, PICK FROM GROUPS</a:t>
            </a:r>
          </a:p>
          <a:p>
            <a:pPr lvl="1">
              <a:buFont typeface="Arial" panose="020B0604020202020204" pitchFamily="34" charset="0"/>
              <a:buChar char="•"/>
            </a:pPr>
            <a:r>
              <a:rPr lang="en-US" sz="1800" b="1" dirty="0"/>
              <a:t>Convenience</a:t>
            </a:r>
          </a:p>
          <a:p>
            <a:pPr lvl="2">
              <a:buFont typeface="Courier New" panose="02070309020205020404" pitchFamily="49" charset="0"/>
              <a:buChar char="o"/>
            </a:pPr>
            <a:r>
              <a:rPr lang="en-US" sz="1600" dirty="0"/>
              <a:t>Pick members that are easy to reach</a:t>
            </a:r>
          </a:p>
          <a:p>
            <a:pPr lvl="2">
              <a:buFont typeface="Courier New" panose="02070309020205020404" pitchFamily="49" charset="0"/>
              <a:buChar char="o"/>
            </a:pPr>
            <a:r>
              <a:rPr lang="en-US" sz="1600" dirty="0"/>
              <a:t>Example: select all my neighbors</a:t>
            </a:r>
          </a:p>
          <a:p>
            <a:pPr lvl="1">
              <a:buFont typeface="Arial" panose="020B0604020202020204" pitchFamily="34" charset="0"/>
              <a:buChar char="•"/>
            </a:pPr>
            <a:r>
              <a:rPr lang="en-US" sz="1800" b="1" dirty="0"/>
              <a:t>Stratified</a:t>
            </a:r>
          </a:p>
          <a:p>
            <a:pPr lvl="2">
              <a:buFont typeface="Courier New" panose="02070309020205020404" pitchFamily="49" charset="0"/>
              <a:buChar char="o"/>
            </a:pPr>
            <a:r>
              <a:rPr lang="en-US" sz="1600" dirty="0"/>
              <a:t>Pick key attributes, group by those attributes</a:t>
            </a:r>
          </a:p>
          <a:p>
            <a:pPr lvl="2">
              <a:buFont typeface="Courier New" panose="02070309020205020404" pitchFamily="49" charset="0"/>
              <a:buChar char="o"/>
            </a:pPr>
            <a:r>
              <a:rPr lang="en-US" sz="1600" dirty="0"/>
              <a:t>Groups are different from each other, each with different attribute</a:t>
            </a:r>
          </a:p>
          <a:p>
            <a:pPr lvl="2">
              <a:buFont typeface="Courier New" panose="02070309020205020404" pitchFamily="49" charset="0"/>
              <a:buChar char="o"/>
            </a:pPr>
            <a:r>
              <a:rPr lang="en-US" sz="1600" dirty="0"/>
              <a:t>Individuals w/in each group are similar/have same attribute</a:t>
            </a:r>
          </a:p>
          <a:p>
            <a:pPr lvl="2">
              <a:buFont typeface="Courier New" panose="02070309020205020404" pitchFamily="49" charset="0"/>
              <a:buChar char="o"/>
            </a:pPr>
            <a:r>
              <a:rPr lang="en-US" sz="1600" dirty="0"/>
              <a:t>Example: group by gender</a:t>
            </a:r>
          </a:p>
          <a:p>
            <a:pPr lvl="1">
              <a:buFont typeface="Arial" panose="020B0604020202020204" pitchFamily="34" charset="0"/>
              <a:buChar char="•"/>
            </a:pPr>
            <a:r>
              <a:rPr lang="en-US" sz="1800" b="1" dirty="0"/>
              <a:t>Cluster</a:t>
            </a:r>
          </a:p>
          <a:p>
            <a:pPr lvl="2">
              <a:buFont typeface="Courier New" panose="02070309020205020404" pitchFamily="49" charset="0"/>
              <a:buChar char="o"/>
            </a:pPr>
            <a:r>
              <a:rPr lang="en-US" sz="1600" dirty="0"/>
              <a:t>Divide population into groups, each group represents the population</a:t>
            </a:r>
          </a:p>
          <a:p>
            <a:pPr lvl="2">
              <a:buFont typeface="Courier New" panose="02070309020205020404" pitchFamily="49" charset="0"/>
              <a:buChar char="o"/>
            </a:pPr>
            <a:r>
              <a:rPr lang="en-US" sz="1600" dirty="0"/>
              <a:t>Each group is similar, looks like the others … groups are homogeneous</a:t>
            </a:r>
          </a:p>
          <a:p>
            <a:pPr lvl="2">
              <a:buFont typeface="Courier New" panose="02070309020205020404" pitchFamily="49" charset="0"/>
              <a:buChar char="o"/>
            </a:pPr>
            <a:r>
              <a:rPr lang="en-US" sz="1600" dirty="0"/>
              <a:t>Individuals w/in each group are different, have different attributes</a:t>
            </a:r>
          </a:p>
          <a:p>
            <a:pPr lvl="2">
              <a:buFont typeface="Courier New" panose="02070309020205020404" pitchFamily="49" charset="0"/>
              <a:buChar char="o"/>
            </a:pPr>
            <a:r>
              <a:rPr lang="en-US" sz="1600" dirty="0"/>
              <a:t>Example: group by street from a larger community, </a:t>
            </a:r>
          </a:p>
        </p:txBody>
      </p:sp>
    </p:spTree>
    <p:extLst>
      <p:ext uri="{BB962C8B-B14F-4D97-AF65-F5344CB8AC3E}">
        <p14:creationId xmlns:p14="http://schemas.microsoft.com/office/powerpoint/2010/main" val="3314485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500"/>
                                        <p:tgtEl>
                                          <p:spTgt spid="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9" end="9"/>
                                            </p:txEl>
                                          </p:spTgt>
                                        </p:tgtEl>
                                        <p:attrNameLst>
                                          <p:attrName>style.visibility</p:attrName>
                                        </p:attrNameLst>
                                      </p:cBhvr>
                                      <p:to>
                                        <p:strVal val="visible"/>
                                      </p:to>
                                    </p:set>
                                    <p:animEffect transition="in" filter="fade">
                                      <p:cBhvr>
                                        <p:cTn id="37" dur="500"/>
                                        <p:tgtEl>
                                          <p:spTgt spid="4">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2" end="2"/>
                                            </p:txEl>
                                          </p:spTgt>
                                        </p:tgtEl>
                                        <p:attrNameLst>
                                          <p:attrName>style.visibility</p:attrName>
                                        </p:attrNameLst>
                                      </p:cBhvr>
                                      <p:to>
                                        <p:strVal val="visible"/>
                                      </p:to>
                                    </p:set>
                                    <p:animEffect transition="in" filter="fade">
                                      <p:cBhvr>
                                        <p:cTn id="42" dur="500"/>
                                        <p:tgtEl>
                                          <p:spTgt spid="3">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animEffect transition="in" filter="fade">
                                      <p:cBhvr>
                                        <p:cTn id="47" dur="500"/>
                                        <p:tgtEl>
                                          <p:spTgt spid="3">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animEffect transition="in" filter="fade">
                                      <p:cBhvr>
                                        <p:cTn id="52" dur="500"/>
                                        <p:tgtEl>
                                          <p:spTgt spid="3">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animEffect transition="in" filter="fade">
                                      <p:cBhvr>
                                        <p:cTn id="57" dur="500"/>
                                        <p:tgtEl>
                                          <p:spTgt spid="3">
                                            <p:txEl>
                                              <p:pRg st="7" end="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4">
                                            <p:txEl>
                                              <p:pRg st="2" end="2"/>
                                            </p:txEl>
                                          </p:spTgt>
                                        </p:tgtEl>
                                        <p:attrNameLst>
                                          <p:attrName>style.visibility</p:attrName>
                                        </p:attrNameLst>
                                      </p:cBhvr>
                                      <p:to>
                                        <p:strVal val="visible"/>
                                      </p:to>
                                    </p:set>
                                    <p:animEffect transition="in" filter="fade">
                                      <p:cBhvr>
                                        <p:cTn id="62" dur="500"/>
                                        <p:tgtEl>
                                          <p:spTgt spid="4">
                                            <p:txEl>
                                              <p:pRg st="2" end="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4">
                                            <p:txEl>
                                              <p:pRg st="3" end="3"/>
                                            </p:txEl>
                                          </p:spTgt>
                                        </p:tgtEl>
                                        <p:attrNameLst>
                                          <p:attrName>style.visibility</p:attrName>
                                        </p:attrNameLst>
                                      </p:cBhvr>
                                      <p:to>
                                        <p:strVal val="visible"/>
                                      </p:to>
                                    </p:set>
                                    <p:animEffect transition="in" filter="fade">
                                      <p:cBhvr>
                                        <p:cTn id="67" dur="500"/>
                                        <p:tgtEl>
                                          <p:spTgt spid="4">
                                            <p:txEl>
                                              <p:pRg st="3" end="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4">
                                            <p:txEl>
                                              <p:pRg st="5" end="5"/>
                                            </p:txEl>
                                          </p:spTgt>
                                        </p:tgtEl>
                                        <p:attrNameLst>
                                          <p:attrName>style.visibility</p:attrName>
                                        </p:attrNameLst>
                                      </p:cBhvr>
                                      <p:to>
                                        <p:strVal val="visible"/>
                                      </p:to>
                                    </p:set>
                                    <p:animEffect transition="in" filter="fade">
                                      <p:cBhvr>
                                        <p:cTn id="72" dur="500"/>
                                        <p:tgtEl>
                                          <p:spTgt spid="4">
                                            <p:txEl>
                                              <p:pRg st="5" end="5"/>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4">
                                            <p:txEl>
                                              <p:pRg st="6" end="6"/>
                                            </p:txEl>
                                          </p:spTgt>
                                        </p:tgtEl>
                                        <p:attrNameLst>
                                          <p:attrName>style.visibility</p:attrName>
                                        </p:attrNameLst>
                                      </p:cBhvr>
                                      <p:to>
                                        <p:strVal val="visible"/>
                                      </p:to>
                                    </p:set>
                                    <p:animEffect transition="in" filter="fade">
                                      <p:cBhvr>
                                        <p:cTn id="77" dur="500"/>
                                        <p:tgtEl>
                                          <p:spTgt spid="4">
                                            <p:txEl>
                                              <p:pRg st="6" end="6"/>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4">
                                            <p:txEl>
                                              <p:pRg st="7" end="7"/>
                                            </p:txEl>
                                          </p:spTgt>
                                        </p:tgtEl>
                                        <p:attrNameLst>
                                          <p:attrName>style.visibility</p:attrName>
                                        </p:attrNameLst>
                                      </p:cBhvr>
                                      <p:to>
                                        <p:strVal val="visible"/>
                                      </p:to>
                                    </p:set>
                                    <p:animEffect transition="in" filter="fade">
                                      <p:cBhvr>
                                        <p:cTn id="82" dur="500"/>
                                        <p:tgtEl>
                                          <p:spTgt spid="4">
                                            <p:txEl>
                                              <p:pRg st="7" end="7"/>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4">
                                            <p:txEl>
                                              <p:pRg st="8" end="8"/>
                                            </p:txEl>
                                          </p:spTgt>
                                        </p:tgtEl>
                                        <p:attrNameLst>
                                          <p:attrName>style.visibility</p:attrName>
                                        </p:attrNameLst>
                                      </p:cBhvr>
                                      <p:to>
                                        <p:strVal val="visible"/>
                                      </p:to>
                                    </p:set>
                                    <p:animEffect transition="in" filter="fade">
                                      <p:cBhvr>
                                        <p:cTn id="87" dur="500"/>
                                        <p:tgtEl>
                                          <p:spTgt spid="4">
                                            <p:txEl>
                                              <p:pRg st="8" end="8"/>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4">
                                            <p:txEl>
                                              <p:pRg st="10" end="10"/>
                                            </p:txEl>
                                          </p:spTgt>
                                        </p:tgtEl>
                                        <p:attrNameLst>
                                          <p:attrName>style.visibility</p:attrName>
                                        </p:attrNameLst>
                                      </p:cBhvr>
                                      <p:to>
                                        <p:strVal val="visible"/>
                                      </p:to>
                                    </p:set>
                                    <p:animEffect transition="in" filter="fade">
                                      <p:cBhvr>
                                        <p:cTn id="92" dur="500"/>
                                        <p:tgtEl>
                                          <p:spTgt spid="4">
                                            <p:txEl>
                                              <p:pRg st="10" end="10"/>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4">
                                            <p:txEl>
                                              <p:pRg st="11" end="11"/>
                                            </p:txEl>
                                          </p:spTgt>
                                        </p:tgtEl>
                                        <p:attrNameLst>
                                          <p:attrName>style.visibility</p:attrName>
                                        </p:attrNameLst>
                                      </p:cBhvr>
                                      <p:to>
                                        <p:strVal val="visible"/>
                                      </p:to>
                                    </p:set>
                                    <p:animEffect transition="in" filter="fade">
                                      <p:cBhvr>
                                        <p:cTn id="97" dur="500"/>
                                        <p:tgtEl>
                                          <p:spTgt spid="4">
                                            <p:txEl>
                                              <p:pRg st="11" end="11"/>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4">
                                            <p:txEl>
                                              <p:pRg st="12" end="12"/>
                                            </p:txEl>
                                          </p:spTgt>
                                        </p:tgtEl>
                                        <p:attrNameLst>
                                          <p:attrName>style.visibility</p:attrName>
                                        </p:attrNameLst>
                                      </p:cBhvr>
                                      <p:to>
                                        <p:strVal val="visible"/>
                                      </p:to>
                                    </p:set>
                                    <p:animEffect transition="in" filter="fade">
                                      <p:cBhvr>
                                        <p:cTn id="102" dur="500"/>
                                        <p:tgtEl>
                                          <p:spTgt spid="4">
                                            <p:txEl>
                                              <p:pRg st="12" end="12"/>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4">
                                            <p:txEl>
                                              <p:pRg st="13" end="13"/>
                                            </p:txEl>
                                          </p:spTgt>
                                        </p:tgtEl>
                                        <p:attrNameLst>
                                          <p:attrName>style.visibility</p:attrName>
                                        </p:attrNameLst>
                                      </p:cBhvr>
                                      <p:to>
                                        <p:strVal val="visible"/>
                                      </p:to>
                                    </p:set>
                                    <p:animEffect transition="in" filter="fade">
                                      <p:cBhvr>
                                        <p:cTn id="107" dur="500"/>
                                        <p:tgtEl>
                                          <p:spTgt spid="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FF14B2-8A30-E4AA-8DFF-F5AF4B80BE49}"/>
              </a:ext>
            </a:extLst>
          </p:cNvPr>
          <p:cNvPicPr>
            <a:picLocks noChangeAspect="1"/>
          </p:cNvPicPr>
          <p:nvPr/>
        </p:nvPicPr>
        <p:blipFill>
          <a:blip r:embed="rId2"/>
          <a:stretch>
            <a:fillRect/>
          </a:stretch>
        </p:blipFill>
        <p:spPr>
          <a:xfrm>
            <a:off x="1821117" y="-1"/>
            <a:ext cx="8346462" cy="6417129"/>
          </a:xfrm>
          <a:prstGeom prst="rect">
            <a:avLst/>
          </a:prstGeom>
        </p:spPr>
      </p:pic>
    </p:spTree>
    <p:extLst>
      <p:ext uri="{BB962C8B-B14F-4D97-AF65-F5344CB8AC3E}">
        <p14:creationId xmlns:p14="http://schemas.microsoft.com/office/powerpoint/2010/main" val="16499337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C63110-F27A-9070-266A-9E19A03713B0}"/>
              </a:ext>
            </a:extLst>
          </p:cNvPr>
          <p:cNvSpPr txBox="1"/>
          <p:nvPr/>
        </p:nvSpPr>
        <p:spPr>
          <a:xfrm>
            <a:off x="914400" y="1410927"/>
            <a:ext cx="10151806" cy="4370427"/>
          </a:xfrm>
          <a:prstGeom prst="rect">
            <a:avLst/>
          </a:prstGeom>
          <a:noFill/>
        </p:spPr>
        <p:txBody>
          <a:bodyPr wrap="square" rtlCol="0">
            <a:spAutoFit/>
          </a:bodyPr>
          <a:lstStyle/>
          <a:p>
            <a:r>
              <a:rPr lang="en-US" sz="2000" b="1" dirty="0"/>
              <a:t>Stratified Sample</a:t>
            </a:r>
            <a:r>
              <a:rPr lang="en-US" dirty="0"/>
              <a:t>:</a:t>
            </a:r>
          </a:p>
          <a:p>
            <a:pPr marL="285750" indent="-285750">
              <a:buFont typeface="Arial" panose="020B0604020202020204" pitchFamily="34" charset="0"/>
              <a:buChar char="•"/>
            </a:pPr>
            <a:r>
              <a:rPr lang="en-US" dirty="0"/>
              <a:t>Population broken into groups</a:t>
            </a:r>
          </a:p>
          <a:p>
            <a:pPr marL="285750" indent="-285750">
              <a:buFont typeface="Arial" panose="020B0604020202020204" pitchFamily="34" charset="0"/>
              <a:buChar char="•"/>
            </a:pPr>
            <a:r>
              <a:rPr lang="en-US" dirty="0"/>
              <a:t>Groups are different from each other</a:t>
            </a:r>
          </a:p>
          <a:p>
            <a:pPr marL="742950" lvl="1" indent="-285750">
              <a:buFont typeface="Arial" panose="020B0604020202020204" pitchFamily="34" charset="0"/>
              <a:buChar char="•"/>
            </a:pPr>
            <a:r>
              <a:rPr lang="en-US" dirty="0"/>
              <a:t>Groups are diverse</a:t>
            </a:r>
          </a:p>
          <a:p>
            <a:pPr marL="285750" indent="-285750">
              <a:buFont typeface="Arial" panose="020B0604020202020204" pitchFamily="34" charset="0"/>
              <a:buChar char="•"/>
            </a:pPr>
            <a:r>
              <a:rPr lang="en-US" dirty="0"/>
              <a:t>Individual member of a group are all the same in some sense</a:t>
            </a:r>
          </a:p>
          <a:p>
            <a:pPr marL="742950" lvl="1" indent="-285750">
              <a:buFont typeface="Arial" panose="020B0604020202020204" pitchFamily="34" charset="0"/>
              <a:buChar char="•"/>
            </a:pPr>
            <a:r>
              <a:rPr lang="en-US" dirty="0"/>
              <a:t>Individuals are homogeneous</a:t>
            </a:r>
          </a:p>
          <a:p>
            <a:pPr marL="285750" indent="-285750">
              <a:buFont typeface="Arial" panose="020B0604020202020204" pitchFamily="34" charset="0"/>
              <a:buChar char="•"/>
            </a:pPr>
            <a:endParaRPr lang="en-US" dirty="0"/>
          </a:p>
          <a:p>
            <a:endParaRPr lang="en-US" sz="2000" b="1" dirty="0"/>
          </a:p>
          <a:p>
            <a:endParaRPr lang="en-US" sz="2000" b="1" dirty="0"/>
          </a:p>
          <a:p>
            <a:r>
              <a:rPr lang="en-US" sz="2000" b="1" dirty="0"/>
              <a:t>Cluster Sample</a:t>
            </a:r>
            <a:r>
              <a:rPr lang="en-US" sz="2000" dirty="0"/>
              <a:t>:</a:t>
            </a:r>
          </a:p>
          <a:p>
            <a:pPr marL="285750" indent="-285750">
              <a:buFont typeface="Arial" panose="020B0604020202020204" pitchFamily="34" charset="0"/>
              <a:buChar char="•"/>
            </a:pPr>
            <a:r>
              <a:rPr lang="en-US" dirty="0"/>
              <a:t>Population broken into groups</a:t>
            </a:r>
          </a:p>
          <a:p>
            <a:pPr marL="285750" indent="-285750">
              <a:buFont typeface="Arial" panose="020B0604020202020204" pitchFamily="34" charset="0"/>
              <a:buChar char="•"/>
            </a:pPr>
            <a:r>
              <a:rPr lang="en-US" dirty="0"/>
              <a:t>Groups all have the same make-up, are similar/same</a:t>
            </a:r>
          </a:p>
          <a:p>
            <a:pPr marL="742950" lvl="1" indent="-285750">
              <a:buFont typeface="Arial" panose="020B0604020202020204" pitchFamily="34" charset="0"/>
              <a:buChar char="•"/>
            </a:pPr>
            <a:r>
              <a:rPr lang="en-US" dirty="0"/>
              <a:t>Groups are homogeneous</a:t>
            </a:r>
          </a:p>
          <a:p>
            <a:pPr marL="285750" indent="-285750">
              <a:buFont typeface="Arial" panose="020B0604020202020204" pitchFamily="34" charset="0"/>
              <a:buChar char="•"/>
            </a:pPr>
            <a:r>
              <a:rPr lang="en-US" dirty="0"/>
              <a:t>Individual members of a group are diverse</a:t>
            </a:r>
          </a:p>
          <a:p>
            <a:pPr marL="742950" lvl="1" indent="-285750">
              <a:buFont typeface="Arial" panose="020B0604020202020204" pitchFamily="34" charset="0"/>
              <a:buChar char="•"/>
            </a:pPr>
            <a:r>
              <a:rPr lang="en-US" dirty="0"/>
              <a:t>Individuals are diverse</a:t>
            </a:r>
          </a:p>
        </p:txBody>
      </p:sp>
      <p:sp>
        <p:nvSpPr>
          <p:cNvPr id="3" name="TextBox 2">
            <a:extLst>
              <a:ext uri="{FF2B5EF4-FFF2-40B4-BE49-F238E27FC236}">
                <a16:creationId xmlns:a16="http://schemas.microsoft.com/office/drawing/2014/main" id="{0B9258D8-B682-2816-4B1C-EBE95843F812}"/>
              </a:ext>
            </a:extLst>
          </p:cNvPr>
          <p:cNvSpPr txBox="1"/>
          <p:nvPr/>
        </p:nvSpPr>
        <p:spPr>
          <a:xfrm>
            <a:off x="914400" y="678424"/>
            <a:ext cx="9940413" cy="523220"/>
          </a:xfrm>
          <a:prstGeom prst="rect">
            <a:avLst/>
          </a:prstGeom>
          <a:noFill/>
        </p:spPr>
        <p:txBody>
          <a:bodyPr wrap="square" rtlCol="0">
            <a:spAutoFit/>
          </a:bodyPr>
          <a:lstStyle/>
          <a:p>
            <a:r>
              <a:rPr lang="en-US" sz="2800" b="1" dirty="0"/>
              <a:t>HOW DOES STRATIFIED DIFFER FROM CLUSTER SAMPLING?</a:t>
            </a:r>
          </a:p>
        </p:txBody>
      </p:sp>
      <p:graphicFrame>
        <p:nvGraphicFramePr>
          <p:cNvPr id="4" name="Table 3">
            <a:extLst>
              <a:ext uri="{FF2B5EF4-FFF2-40B4-BE49-F238E27FC236}">
                <a16:creationId xmlns:a16="http://schemas.microsoft.com/office/drawing/2014/main" id="{CF939E03-6EEF-4459-EA32-365CABFC04E1}"/>
              </a:ext>
            </a:extLst>
          </p:cNvPr>
          <p:cNvGraphicFramePr>
            <a:graphicFrameLocks noGrp="1"/>
          </p:cNvGraphicFramePr>
          <p:nvPr>
            <p:extLst>
              <p:ext uri="{D42A27DB-BD31-4B8C-83A1-F6EECF244321}">
                <p14:modId xmlns:p14="http://schemas.microsoft.com/office/powerpoint/2010/main" val="2953532036"/>
              </p:ext>
            </p:extLst>
          </p:nvPr>
        </p:nvGraphicFramePr>
        <p:xfrm>
          <a:off x="5197987" y="3141407"/>
          <a:ext cx="6541092" cy="1107440"/>
        </p:xfrm>
        <a:graphic>
          <a:graphicData uri="http://schemas.openxmlformats.org/drawingml/2006/table">
            <a:tbl>
              <a:tblPr firstRow="1" bandRow="1">
                <a:tableStyleId>{7E9639D4-E3E2-4D34-9284-5A2195B3D0D7}</a:tableStyleId>
              </a:tblPr>
              <a:tblGrid>
                <a:gridCol w="1122426">
                  <a:extLst>
                    <a:ext uri="{9D8B030D-6E8A-4147-A177-3AD203B41FA5}">
                      <a16:colId xmlns:a16="http://schemas.microsoft.com/office/drawing/2014/main" val="690974847"/>
                    </a:ext>
                  </a:extLst>
                </a:gridCol>
                <a:gridCol w="2709333">
                  <a:extLst>
                    <a:ext uri="{9D8B030D-6E8A-4147-A177-3AD203B41FA5}">
                      <a16:colId xmlns:a16="http://schemas.microsoft.com/office/drawing/2014/main" val="3379042152"/>
                    </a:ext>
                  </a:extLst>
                </a:gridCol>
                <a:gridCol w="2709333">
                  <a:extLst>
                    <a:ext uri="{9D8B030D-6E8A-4147-A177-3AD203B41FA5}">
                      <a16:colId xmlns:a16="http://schemas.microsoft.com/office/drawing/2014/main" val="3658145552"/>
                    </a:ext>
                  </a:extLst>
                </a:gridCol>
              </a:tblGrid>
              <a:tr h="33342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Groups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Individuals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309000"/>
                  </a:ext>
                </a:extLst>
              </a:tr>
              <a:tr h="370840">
                <a:tc>
                  <a:txBody>
                    <a:bodyPr/>
                    <a:lstStyle/>
                    <a:p>
                      <a:r>
                        <a:rPr lang="en-US" b="1" dirty="0"/>
                        <a:t>Stratified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dirty="0"/>
                        <a:t>Different from each other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dirty="0"/>
                        <a:t>Homogeneous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640648464"/>
                  </a:ext>
                </a:extLst>
              </a:tr>
              <a:tr h="370840">
                <a:tc>
                  <a:txBody>
                    <a:bodyPr/>
                    <a:lstStyle/>
                    <a:p>
                      <a:r>
                        <a:rPr lang="en-US" b="1" dirty="0"/>
                        <a:t>Cluster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Homogeneous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Different from each other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8793236"/>
                  </a:ext>
                </a:extLst>
              </a:tr>
            </a:tbl>
          </a:graphicData>
        </a:graphic>
      </p:graphicFrame>
    </p:spTree>
    <p:extLst>
      <p:ext uri="{BB962C8B-B14F-4D97-AF65-F5344CB8AC3E}">
        <p14:creationId xmlns:p14="http://schemas.microsoft.com/office/powerpoint/2010/main" val="794930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0" end="10"/>
                                            </p:txEl>
                                          </p:spTgt>
                                        </p:tgtEl>
                                        <p:attrNameLst>
                                          <p:attrName>style.visibility</p:attrName>
                                        </p:attrNameLst>
                                      </p:cBhvr>
                                      <p:to>
                                        <p:strVal val="visible"/>
                                      </p:to>
                                    </p:set>
                                    <p:animEffect transition="in" filter="fade">
                                      <p:cBhvr>
                                        <p:cTn id="12" dur="500"/>
                                        <p:tgtEl>
                                          <p:spTgt spid="2">
                                            <p:txEl>
                                              <p:pRg st="10" end="1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11" end="11"/>
                                            </p:txEl>
                                          </p:spTgt>
                                        </p:tgtEl>
                                        <p:attrNameLst>
                                          <p:attrName>style.visibility</p:attrName>
                                        </p:attrNameLst>
                                      </p:cBhvr>
                                      <p:to>
                                        <p:strVal val="visible"/>
                                      </p:to>
                                    </p:set>
                                    <p:animEffect transition="in" filter="fade">
                                      <p:cBhvr>
                                        <p:cTn id="22" dur="500"/>
                                        <p:tgtEl>
                                          <p:spTgt spid="2">
                                            <p:txEl>
                                              <p:pRg st="11" end="1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12" end="12"/>
                                            </p:txEl>
                                          </p:spTgt>
                                        </p:tgtEl>
                                        <p:attrNameLst>
                                          <p:attrName>style.visibility</p:attrName>
                                        </p:attrNameLst>
                                      </p:cBhvr>
                                      <p:to>
                                        <p:strVal val="visible"/>
                                      </p:to>
                                    </p:set>
                                    <p:animEffect transition="in" filter="fade">
                                      <p:cBhvr>
                                        <p:cTn id="32" dur="500"/>
                                        <p:tgtEl>
                                          <p:spTgt spid="2">
                                            <p:txEl>
                                              <p:pRg st="12" end="1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Effect transition="in" filter="fade">
                                      <p:cBhvr>
                                        <p:cTn id="37" dur="5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13" end="13"/>
                                            </p:txEl>
                                          </p:spTgt>
                                        </p:tgtEl>
                                        <p:attrNameLst>
                                          <p:attrName>style.visibility</p:attrName>
                                        </p:attrNameLst>
                                      </p:cBhvr>
                                      <p:to>
                                        <p:strVal val="visible"/>
                                      </p:to>
                                    </p:set>
                                    <p:animEffect transition="in" filter="fade">
                                      <p:cBhvr>
                                        <p:cTn id="42" dur="500"/>
                                        <p:tgtEl>
                                          <p:spTgt spid="2">
                                            <p:txEl>
                                              <p:pRg st="13" end="1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
                                            <p:txEl>
                                              <p:pRg st="5" end="5"/>
                                            </p:txEl>
                                          </p:spTgt>
                                        </p:tgtEl>
                                        <p:attrNameLst>
                                          <p:attrName>style.visibility</p:attrName>
                                        </p:attrNameLst>
                                      </p:cBhvr>
                                      <p:to>
                                        <p:strVal val="visible"/>
                                      </p:to>
                                    </p:set>
                                    <p:animEffect transition="in" filter="fade">
                                      <p:cBhvr>
                                        <p:cTn id="47" dur="500"/>
                                        <p:tgtEl>
                                          <p:spTgt spid="2">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
                                            <p:txEl>
                                              <p:pRg st="14" end="14"/>
                                            </p:txEl>
                                          </p:spTgt>
                                        </p:tgtEl>
                                        <p:attrNameLst>
                                          <p:attrName>style.visibility</p:attrName>
                                        </p:attrNameLst>
                                      </p:cBhvr>
                                      <p:to>
                                        <p:strVal val="visible"/>
                                      </p:to>
                                    </p:set>
                                    <p:animEffect transition="in" filter="fade">
                                      <p:cBhvr>
                                        <p:cTn id="52" dur="500"/>
                                        <p:tgtEl>
                                          <p:spTgt spid="2">
                                            <p:txEl>
                                              <p:pRg st="14" end="1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fade">
                                      <p:cBhvr>
                                        <p:cTn id="5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5CDE6DF-71F5-5601-45F4-5EE9E274AECC}"/>
              </a:ext>
            </a:extLst>
          </p:cNvPr>
          <p:cNvPicPr>
            <a:picLocks noChangeAspect="1"/>
          </p:cNvPicPr>
          <p:nvPr/>
        </p:nvPicPr>
        <p:blipFill>
          <a:blip r:embed="rId2"/>
          <a:stretch>
            <a:fillRect/>
          </a:stretch>
        </p:blipFill>
        <p:spPr>
          <a:xfrm>
            <a:off x="3546703" y="0"/>
            <a:ext cx="8536744" cy="3352800"/>
          </a:xfrm>
          <a:prstGeom prst="rect">
            <a:avLst/>
          </a:prstGeom>
        </p:spPr>
      </p:pic>
      <p:pic>
        <p:nvPicPr>
          <p:cNvPr id="5" name="Picture 4">
            <a:extLst>
              <a:ext uri="{FF2B5EF4-FFF2-40B4-BE49-F238E27FC236}">
                <a16:creationId xmlns:a16="http://schemas.microsoft.com/office/drawing/2014/main" id="{1D6F856A-16B5-52CB-3C01-B96744ED36C1}"/>
              </a:ext>
            </a:extLst>
          </p:cNvPr>
          <p:cNvPicPr>
            <a:picLocks noChangeAspect="1"/>
          </p:cNvPicPr>
          <p:nvPr/>
        </p:nvPicPr>
        <p:blipFill>
          <a:blip r:embed="rId3"/>
          <a:stretch>
            <a:fillRect/>
          </a:stretch>
        </p:blipFill>
        <p:spPr>
          <a:xfrm>
            <a:off x="217715" y="116220"/>
            <a:ext cx="2274433" cy="2140643"/>
          </a:xfrm>
          <a:prstGeom prst="rect">
            <a:avLst/>
          </a:prstGeom>
        </p:spPr>
      </p:pic>
      <p:pic>
        <p:nvPicPr>
          <p:cNvPr id="7" name="Picture 6">
            <a:extLst>
              <a:ext uri="{FF2B5EF4-FFF2-40B4-BE49-F238E27FC236}">
                <a16:creationId xmlns:a16="http://schemas.microsoft.com/office/drawing/2014/main" id="{667C926D-5D2B-F333-497E-4A9B36B748AA}"/>
              </a:ext>
            </a:extLst>
          </p:cNvPr>
          <p:cNvPicPr>
            <a:picLocks noChangeAspect="1"/>
          </p:cNvPicPr>
          <p:nvPr/>
        </p:nvPicPr>
        <p:blipFill>
          <a:blip r:embed="rId4"/>
          <a:stretch>
            <a:fillRect/>
          </a:stretch>
        </p:blipFill>
        <p:spPr>
          <a:xfrm>
            <a:off x="538355" y="3505201"/>
            <a:ext cx="7518594" cy="2798650"/>
          </a:xfrm>
          <a:prstGeom prst="rect">
            <a:avLst/>
          </a:prstGeom>
        </p:spPr>
      </p:pic>
      <p:sp>
        <p:nvSpPr>
          <p:cNvPr id="2" name="Rectangle 1">
            <a:extLst>
              <a:ext uri="{FF2B5EF4-FFF2-40B4-BE49-F238E27FC236}">
                <a16:creationId xmlns:a16="http://schemas.microsoft.com/office/drawing/2014/main" id="{A867E36C-59B8-EB68-74D8-7C254E34145C}"/>
              </a:ext>
            </a:extLst>
          </p:cNvPr>
          <p:cNvSpPr/>
          <p:nvPr/>
        </p:nvSpPr>
        <p:spPr>
          <a:xfrm>
            <a:off x="319548" y="5594555"/>
            <a:ext cx="10481187" cy="70929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1A29099-C5B7-1E08-D69B-A6EFD9EFA7E5}"/>
              </a:ext>
            </a:extLst>
          </p:cNvPr>
          <p:cNvSpPr/>
          <p:nvPr/>
        </p:nvSpPr>
        <p:spPr>
          <a:xfrm>
            <a:off x="319548" y="4930877"/>
            <a:ext cx="9704440" cy="137297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312C97D-532B-7394-AED6-9A5C2DD304DA}"/>
              </a:ext>
            </a:extLst>
          </p:cNvPr>
          <p:cNvSpPr/>
          <p:nvPr/>
        </p:nvSpPr>
        <p:spPr>
          <a:xfrm>
            <a:off x="319548" y="4340941"/>
            <a:ext cx="8676968" cy="129923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3131C16-4A9B-A304-1D74-FDCDE310322E}"/>
              </a:ext>
            </a:extLst>
          </p:cNvPr>
          <p:cNvSpPr/>
          <p:nvPr/>
        </p:nvSpPr>
        <p:spPr>
          <a:xfrm>
            <a:off x="319548" y="3942736"/>
            <a:ext cx="7698658" cy="11075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3F3C0D6-0733-86C6-14FB-73629A4B07D9}"/>
              </a:ext>
            </a:extLst>
          </p:cNvPr>
          <p:cNvSpPr/>
          <p:nvPr/>
        </p:nvSpPr>
        <p:spPr>
          <a:xfrm>
            <a:off x="3325875" y="2922241"/>
            <a:ext cx="8536744" cy="70929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BFAFD5D-D716-AD31-F38B-0557D8322557}"/>
              </a:ext>
            </a:extLst>
          </p:cNvPr>
          <p:cNvSpPr/>
          <p:nvPr/>
        </p:nvSpPr>
        <p:spPr>
          <a:xfrm>
            <a:off x="2492148" y="2276627"/>
            <a:ext cx="8536744" cy="70929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688E072-D544-BD26-9245-6896EF929B0A}"/>
              </a:ext>
            </a:extLst>
          </p:cNvPr>
          <p:cNvSpPr/>
          <p:nvPr/>
        </p:nvSpPr>
        <p:spPr>
          <a:xfrm>
            <a:off x="3325875" y="1561125"/>
            <a:ext cx="8536744" cy="70929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376DCE1-68B1-5FD7-7D16-A8F3D057E22E}"/>
              </a:ext>
            </a:extLst>
          </p:cNvPr>
          <p:cNvSpPr/>
          <p:nvPr/>
        </p:nvSpPr>
        <p:spPr>
          <a:xfrm>
            <a:off x="3030313" y="1915773"/>
            <a:ext cx="8536744" cy="70929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2C079FB-54CD-87DC-A15E-C697213500B9}"/>
              </a:ext>
            </a:extLst>
          </p:cNvPr>
          <p:cNvSpPr txBox="1"/>
          <p:nvPr/>
        </p:nvSpPr>
        <p:spPr>
          <a:xfrm>
            <a:off x="9475981" y="2872863"/>
            <a:ext cx="2322081" cy="400110"/>
          </a:xfrm>
          <a:prstGeom prst="rect">
            <a:avLst/>
          </a:prstGeom>
          <a:noFill/>
        </p:spPr>
        <p:txBody>
          <a:bodyPr wrap="square" rtlCol="0">
            <a:spAutoFit/>
          </a:bodyPr>
          <a:lstStyle/>
          <a:p>
            <a:r>
              <a:rPr lang="en-US" dirty="0"/>
              <a:t>, </a:t>
            </a:r>
            <a:r>
              <a:rPr lang="en-US" sz="2000" dirty="0">
                <a:latin typeface="Times New Roman" panose="02020603050405020304" pitchFamily="18" charset="0"/>
                <a:cs typeface="Times New Roman" panose="02020603050405020304" pitchFamily="18" charset="0"/>
              </a:rPr>
              <a:t>each a diff subject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4484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par>
                                <p:cTn id="12" presetID="10" presetClass="exit" presetSubtype="0" fill="hold" grpId="0" nodeType="withEffect">
                                  <p:stCondLst>
                                    <p:cond delay="0"/>
                                  </p:stCondLst>
                                  <p:childTnLst>
                                    <p:animEffect transition="out" filter="fade">
                                      <p:cBhvr>
                                        <p:cTn id="13" dur="500"/>
                                        <p:tgtEl>
                                          <p:spTgt spid="8"/>
                                        </p:tgtEl>
                                      </p:cBhvr>
                                    </p:animEffect>
                                    <p:set>
                                      <p:cBhvr>
                                        <p:cTn id="14" dur="1" fill="hold">
                                          <p:stCondLst>
                                            <p:cond delay="499"/>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2"/>
                                        </p:tgtEl>
                                      </p:cBhvr>
                                    </p:animEffect>
                                    <p:set>
                                      <p:cBhvr>
                                        <p:cTn id="19" dur="1" fill="hold">
                                          <p:stCondLst>
                                            <p:cond delay="499"/>
                                          </p:stCondLst>
                                        </p:cTn>
                                        <p:tgtEl>
                                          <p:spTgt spid="12"/>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0" nodeType="clickEffect">
                                  <p:stCondLst>
                                    <p:cond delay="0"/>
                                  </p:stCondLst>
                                  <p:childTnLst>
                                    <p:animEffect transition="out" filter="fade">
                                      <p:cBhvr>
                                        <p:cTn id="23" dur="500"/>
                                        <p:tgtEl>
                                          <p:spTgt spid="6"/>
                                        </p:tgtEl>
                                      </p:cBhvr>
                                    </p:animEffect>
                                    <p:set>
                                      <p:cBhvr>
                                        <p:cTn id="24" dur="1" fill="hold">
                                          <p:stCondLst>
                                            <p:cond delay="499"/>
                                          </p:stCondLst>
                                        </p:cTn>
                                        <p:tgtEl>
                                          <p:spTgt spid="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0" nodeType="clickEffect">
                                  <p:stCondLst>
                                    <p:cond delay="0"/>
                                  </p:stCondLst>
                                  <p:childTnLst>
                                    <p:animEffect transition="out" filter="fade">
                                      <p:cBhvr>
                                        <p:cTn id="28" dur="500"/>
                                        <p:tgtEl>
                                          <p:spTgt spid="10"/>
                                        </p:tgtEl>
                                      </p:cBhvr>
                                    </p:animEffect>
                                    <p:set>
                                      <p:cBhvr>
                                        <p:cTn id="29" dur="1" fill="hold">
                                          <p:stCondLst>
                                            <p:cond delay="499"/>
                                          </p:stCondLst>
                                        </p:cTn>
                                        <p:tgtEl>
                                          <p:spTgt spid="10"/>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0" nodeType="clickEffect">
                                  <p:stCondLst>
                                    <p:cond delay="0"/>
                                  </p:stCondLst>
                                  <p:childTnLst>
                                    <p:animEffect transition="out" filter="fade">
                                      <p:cBhvr>
                                        <p:cTn id="33" dur="500"/>
                                        <p:tgtEl>
                                          <p:spTgt spid="4"/>
                                        </p:tgtEl>
                                      </p:cBhvr>
                                    </p:animEffect>
                                    <p:set>
                                      <p:cBhvr>
                                        <p:cTn id="34" dur="1" fill="hold">
                                          <p:stCondLst>
                                            <p:cond delay="499"/>
                                          </p:stCondLst>
                                        </p:cTn>
                                        <p:tgtEl>
                                          <p:spTgt spid="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0" nodeType="clickEffect">
                                  <p:stCondLst>
                                    <p:cond delay="0"/>
                                  </p:stCondLst>
                                  <p:childTnLst>
                                    <p:animEffect transition="out" filter="fade">
                                      <p:cBhvr>
                                        <p:cTn id="38" dur="500"/>
                                        <p:tgtEl>
                                          <p:spTgt spid="9"/>
                                        </p:tgtEl>
                                      </p:cBhvr>
                                    </p:animEffect>
                                    <p:set>
                                      <p:cBhvr>
                                        <p:cTn id="39" dur="1" fill="hold">
                                          <p:stCondLst>
                                            <p:cond delay="499"/>
                                          </p:stCondLst>
                                        </p:cTn>
                                        <p:tgtEl>
                                          <p:spTgt spid="9"/>
                                        </p:tgtEl>
                                        <p:attrNameLst>
                                          <p:attrName>style.visibility</p:attrName>
                                        </p:attrNameLst>
                                      </p:cBhvr>
                                      <p:to>
                                        <p:strVal val="hidden"/>
                                      </p:to>
                                    </p:set>
                                  </p:childTnLst>
                                </p:cTn>
                              </p:par>
                              <p:par>
                                <p:cTn id="40" presetID="10"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2"/>
                                        </p:tgtEl>
                                      </p:cBhvr>
                                    </p:animEffect>
                                    <p:set>
                                      <p:cBhvr>
                                        <p:cTn id="4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8" grpId="0" animBg="1"/>
      <p:bldP spid="9" grpId="0" animBg="1"/>
      <p:bldP spid="10" grpId="0" animBg="1"/>
      <p:bldP spid="11" grpId="0" animBg="1"/>
      <p:bldP spid="12" grpId="0" animBg="1"/>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8A4DC36-E54C-9C8C-7B1F-1FCEB2C31D63}"/>
              </a:ext>
            </a:extLst>
          </p:cNvPr>
          <p:cNvSpPr txBox="1"/>
          <p:nvPr/>
        </p:nvSpPr>
        <p:spPr>
          <a:xfrm>
            <a:off x="538843" y="296653"/>
            <a:ext cx="11419114" cy="4524315"/>
          </a:xfrm>
          <a:prstGeom prst="rect">
            <a:avLst/>
          </a:prstGeom>
          <a:noFill/>
        </p:spPr>
        <p:txBody>
          <a:bodyPr wrap="square">
            <a:spAutoFit/>
          </a:bodyPr>
          <a:lstStyle/>
          <a:p>
            <a:r>
              <a:rPr lang="en-US" sz="2400" b="1" dirty="0">
                <a:latin typeface="+mj-lt"/>
              </a:rPr>
              <a:t>Recognizing Bias in Sampling </a:t>
            </a:r>
          </a:p>
          <a:p>
            <a:r>
              <a:rPr lang="en-US" sz="2400" dirty="0">
                <a:latin typeface="+mj-lt"/>
              </a:rPr>
              <a:t>A </a:t>
            </a:r>
            <a:r>
              <a:rPr lang="en-US" sz="2400" b="1" dirty="0">
                <a:highlight>
                  <a:srgbClr val="FFFF00"/>
                </a:highlight>
                <a:latin typeface="+mj-lt"/>
              </a:rPr>
              <a:t>bias</a:t>
            </a:r>
            <a:r>
              <a:rPr lang="en-US" sz="2400" dirty="0">
                <a:latin typeface="+mj-lt"/>
              </a:rPr>
              <a:t> is an error that results in a misrepresentation of a population.</a:t>
            </a:r>
          </a:p>
          <a:p>
            <a:endParaRPr lang="en-US" sz="2400" dirty="0">
              <a:latin typeface="+mj-lt"/>
            </a:endParaRPr>
          </a:p>
          <a:p>
            <a:r>
              <a:rPr lang="en-US" sz="2400" dirty="0">
                <a:latin typeface="+mj-lt"/>
              </a:rPr>
              <a:t>In order to obtain reliable information and draw accurate conclusions about a population, it is important to select an </a:t>
            </a:r>
            <a:r>
              <a:rPr lang="en-US" sz="2400" b="1" dirty="0">
                <a:highlight>
                  <a:srgbClr val="FFFF00"/>
                </a:highlight>
                <a:latin typeface="+mj-lt"/>
              </a:rPr>
              <a:t>unbiased sample</a:t>
            </a:r>
            <a:r>
              <a:rPr lang="en-US" sz="2400" dirty="0">
                <a:latin typeface="+mj-lt"/>
              </a:rPr>
              <a:t>. An </a:t>
            </a:r>
            <a:r>
              <a:rPr lang="en-US" sz="2400" b="1" dirty="0">
                <a:latin typeface="+mj-lt"/>
              </a:rPr>
              <a:t>unbiased sample is representative </a:t>
            </a:r>
            <a:r>
              <a:rPr lang="en-US" sz="2400" dirty="0">
                <a:latin typeface="+mj-lt"/>
              </a:rPr>
              <a:t>of the population that you want information about. </a:t>
            </a:r>
          </a:p>
          <a:p>
            <a:endParaRPr lang="en-US" sz="2400" dirty="0">
              <a:latin typeface="+mj-lt"/>
            </a:endParaRPr>
          </a:p>
          <a:p>
            <a:r>
              <a:rPr lang="en-US" sz="2400" dirty="0">
                <a:latin typeface="+mj-lt"/>
              </a:rPr>
              <a:t>A sample that </a:t>
            </a:r>
            <a:r>
              <a:rPr lang="en-US" sz="2400" b="1" dirty="0">
                <a:latin typeface="+mj-lt"/>
              </a:rPr>
              <a:t>over-represents</a:t>
            </a:r>
            <a:r>
              <a:rPr lang="en-US" sz="2400" dirty="0">
                <a:latin typeface="+mj-lt"/>
              </a:rPr>
              <a:t> or </a:t>
            </a:r>
            <a:r>
              <a:rPr lang="en-US" sz="2400" b="1" dirty="0">
                <a:latin typeface="+mj-lt"/>
              </a:rPr>
              <a:t>under-represents</a:t>
            </a:r>
            <a:r>
              <a:rPr lang="en-US" sz="2400" dirty="0">
                <a:latin typeface="+mj-lt"/>
              </a:rPr>
              <a:t> part of the population is a </a:t>
            </a:r>
            <a:r>
              <a:rPr lang="en-US" sz="2400" b="1" dirty="0">
                <a:highlight>
                  <a:srgbClr val="FFFF00"/>
                </a:highlight>
                <a:latin typeface="+mj-lt"/>
              </a:rPr>
              <a:t>biased sample</a:t>
            </a:r>
            <a:r>
              <a:rPr lang="en-US" sz="2400" dirty="0">
                <a:latin typeface="+mj-lt"/>
              </a:rPr>
              <a:t>. When a sample is biased, the data are invalid. </a:t>
            </a:r>
          </a:p>
          <a:p>
            <a:endParaRPr lang="en-US" sz="2400" dirty="0">
              <a:latin typeface="+mj-lt"/>
            </a:endParaRPr>
          </a:p>
          <a:p>
            <a:r>
              <a:rPr lang="en-US" sz="2400" dirty="0">
                <a:latin typeface="+mj-lt"/>
              </a:rPr>
              <a:t>A random sample can help reduce the possibility of a biased sample.</a:t>
            </a:r>
          </a:p>
        </p:txBody>
      </p:sp>
    </p:spTree>
    <p:extLst>
      <p:ext uri="{BB962C8B-B14F-4D97-AF65-F5344CB8AC3E}">
        <p14:creationId xmlns:p14="http://schemas.microsoft.com/office/powerpoint/2010/main" val="73525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E4A628-FC5B-A3E2-C92B-34C12CD76BDD}"/>
              </a:ext>
            </a:extLst>
          </p:cNvPr>
          <p:cNvSpPr txBox="1"/>
          <p:nvPr/>
        </p:nvSpPr>
        <p:spPr>
          <a:xfrm>
            <a:off x="253093" y="191983"/>
            <a:ext cx="11685814" cy="4801314"/>
          </a:xfrm>
          <a:prstGeom prst="rect">
            <a:avLst/>
          </a:prstGeom>
          <a:noFill/>
        </p:spPr>
        <p:txBody>
          <a:bodyPr wrap="square">
            <a:spAutoFit/>
          </a:bodyPr>
          <a:lstStyle/>
          <a:p>
            <a:r>
              <a:rPr lang="en-US" sz="2400" b="1" dirty="0">
                <a:latin typeface="+mj-lt"/>
              </a:rPr>
              <a:t>Identifying Bias in Samples </a:t>
            </a:r>
          </a:p>
          <a:p>
            <a:endParaRPr lang="en-US" dirty="0"/>
          </a:p>
          <a:p>
            <a:r>
              <a:rPr lang="en-US" sz="2400" dirty="0">
                <a:latin typeface="+mj-lt"/>
              </a:rPr>
              <a:t>Identify the type of sample and explain why the sample is biased. </a:t>
            </a:r>
          </a:p>
          <a:p>
            <a:endParaRPr lang="en-US" sz="2400" dirty="0">
              <a:latin typeface="+mj-lt"/>
            </a:endParaRPr>
          </a:p>
          <a:p>
            <a:pPr marL="457200" indent="-457200">
              <a:buFont typeface="+mj-lt"/>
              <a:buAutoNum type="alphaLcParenR"/>
            </a:pPr>
            <a:r>
              <a:rPr lang="en-US" sz="2400" dirty="0">
                <a:latin typeface="+mj-lt"/>
              </a:rPr>
              <a:t>A news organization asks its viewers to participate in an online poll about bullying. </a:t>
            </a:r>
          </a:p>
          <a:p>
            <a:pPr marL="457200" indent="-457200">
              <a:buFont typeface="+mj-lt"/>
              <a:buAutoNum type="alphaLcParenR"/>
            </a:pPr>
            <a:endParaRPr lang="en-US" sz="2400" dirty="0">
              <a:latin typeface="+mj-lt"/>
            </a:endParaRPr>
          </a:p>
          <a:p>
            <a:pPr marL="457200" indent="-457200">
              <a:buFont typeface="+mj-lt"/>
              <a:buAutoNum type="alphaLcParenR"/>
            </a:pPr>
            <a:endParaRPr lang="en-US" sz="2400" dirty="0">
              <a:latin typeface="+mj-lt"/>
            </a:endParaRPr>
          </a:p>
          <a:p>
            <a:pPr marL="457200" indent="-457200">
              <a:buFont typeface="+mj-lt"/>
              <a:buAutoNum type="alphaLcParenR"/>
            </a:pPr>
            <a:endParaRPr lang="en-US" sz="2400" dirty="0">
              <a:latin typeface="+mj-lt"/>
            </a:endParaRPr>
          </a:p>
          <a:p>
            <a:pPr marL="457200" indent="-457200">
              <a:buFont typeface="+mj-lt"/>
              <a:buAutoNum type="alphaLcParenR"/>
            </a:pPr>
            <a:endParaRPr lang="en-US" sz="2400" dirty="0">
              <a:latin typeface="+mj-lt"/>
            </a:endParaRPr>
          </a:p>
          <a:p>
            <a:pPr marL="457200" indent="-457200">
              <a:buFont typeface="+mj-lt"/>
              <a:buAutoNum type="alphaLcParenR"/>
            </a:pPr>
            <a:r>
              <a:rPr lang="en-US" sz="2400" dirty="0">
                <a:latin typeface="+mj-lt"/>
              </a:rPr>
              <a:t>A computer science teacher wants to know how students at a school most often access the Internet. The teacher asks students in one of the computer science classes. </a:t>
            </a:r>
          </a:p>
        </p:txBody>
      </p:sp>
      <p:sp>
        <p:nvSpPr>
          <p:cNvPr id="5" name="TextBox 4">
            <a:extLst>
              <a:ext uri="{FF2B5EF4-FFF2-40B4-BE49-F238E27FC236}">
                <a16:creationId xmlns:a16="http://schemas.microsoft.com/office/drawing/2014/main" id="{65428868-6E7B-A4B1-2C93-726309119529}"/>
              </a:ext>
            </a:extLst>
          </p:cNvPr>
          <p:cNvSpPr txBox="1"/>
          <p:nvPr/>
        </p:nvSpPr>
        <p:spPr>
          <a:xfrm>
            <a:off x="756530" y="4993297"/>
            <a:ext cx="11587513" cy="923330"/>
          </a:xfrm>
          <a:prstGeom prst="rect">
            <a:avLst/>
          </a:prstGeom>
          <a:noFill/>
        </p:spPr>
        <p:txBody>
          <a:bodyPr wrap="square">
            <a:spAutoFit/>
          </a:bodyPr>
          <a:lstStyle/>
          <a:p>
            <a:r>
              <a:rPr lang="en-US" dirty="0"/>
              <a:t>SOLUTION </a:t>
            </a:r>
          </a:p>
          <a:p>
            <a:pPr marL="342900" indent="-342900">
              <a:buFont typeface="+mj-lt"/>
              <a:buAutoNum type="alphaLcPeriod" startAt="2"/>
            </a:pPr>
            <a:r>
              <a:rPr lang="en-US" dirty="0"/>
              <a:t>The teacher selects students who are readily available. So, the sample is a </a:t>
            </a:r>
            <a:r>
              <a:rPr lang="en-US" b="1" dirty="0"/>
              <a:t>convenience</a:t>
            </a:r>
            <a:r>
              <a:rPr lang="en-US" dirty="0"/>
              <a:t> sample. The sample is biased because other students in the school do not have an opportunity to be chosen.</a:t>
            </a:r>
          </a:p>
        </p:txBody>
      </p:sp>
      <p:sp>
        <p:nvSpPr>
          <p:cNvPr id="2" name="TextBox 1">
            <a:extLst>
              <a:ext uri="{FF2B5EF4-FFF2-40B4-BE49-F238E27FC236}">
                <a16:creationId xmlns:a16="http://schemas.microsoft.com/office/drawing/2014/main" id="{7CE190FF-8052-F273-C9F1-975D51ED6B28}"/>
              </a:ext>
            </a:extLst>
          </p:cNvPr>
          <p:cNvSpPr txBox="1"/>
          <p:nvPr/>
        </p:nvSpPr>
        <p:spPr>
          <a:xfrm>
            <a:off x="604487" y="2407974"/>
            <a:ext cx="11587513" cy="1200329"/>
          </a:xfrm>
          <a:prstGeom prst="rect">
            <a:avLst/>
          </a:prstGeom>
          <a:noFill/>
        </p:spPr>
        <p:txBody>
          <a:bodyPr wrap="square">
            <a:spAutoFit/>
          </a:bodyPr>
          <a:lstStyle/>
          <a:p>
            <a:r>
              <a:rPr lang="en-US" dirty="0"/>
              <a:t>SOLUTION </a:t>
            </a:r>
          </a:p>
          <a:p>
            <a:pPr marL="342900" indent="-342900">
              <a:buAutoNum type="alphaLcPeriod"/>
            </a:pPr>
            <a:r>
              <a:rPr lang="en-US" dirty="0"/>
              <a:t>The viewers can choose whether to participate in the poll. So, the sample is a </a:t>
            </a:r>
            <a:r>
              <a:rPr lang="en-US" b="1" dirty="0"/>
              <a:t>self-selected</a:t>
            </a:r>
            <a:r>
              <a:rPr lang="en-US" dirty="0"/>
              <a:t> sample. The sample is biased because people who go online and respond to the poll most likely have a strong opinion on the subject of bullying. </a:t>
            </a:r>
          </a:p>
        </p:txBody>
      </p:sp>
    </p:spTree>
    <p:extLst>
      <p:ext uri="{BB962C8B-B14F-4D97-AF65-F5344CB8AC3E}">
        <p14:creationId xmlns:p14="http://schemas.microsoft.com/office/powerpoint/2010/main" val="2767873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5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9" end="9"/>
                                            </p:txEl>
                                          </p:spTgt>
                                        </p:tgtEl>
                                        <p:attrNameLst>
                                          <p:attrName>style.visibility</p:attrName>
                                        </p:attrNameLst>
                                      </p:cBhvr>
                                      <p:to>
                                        <p:strVal val="visible"/>
                                      </p:to>
                                    </p:set>
                                    <p:animEffect transition="in" filter="fade">
                                      <p:cBhvr>
                                        <p:cTn id="20" dur="500"/>
                                        <p:tgtEl>
                                          <p:spTgt spid="3">
                                            <p:txEl>
                                              <p:pRg st="9" end="9"/>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fade">
                                      <p:cBhvr>
                                        <p:cTn id="25" dur="500"/>
                                        <p:tgtEl>
                                          <p:spTgt spid="5">
                                            <p:txEl>
                                              <p:pRg st="0" end="0"/>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Effect transition="in" filter="fade">
                                      <p:cBhvr>
                                        <p:cTn id="28"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219F254-4E55-49F8-BA48-CE6BD5AFF2A4}"/>
              </a:ext>
            </a:extLst>
          </p:cNvPr>
          <p:cNvSpPr txBox="1"/>
          <p:nvPr/>
        </p:nvSpPr>
        <p:spPr>
          <a:xfrm>
            <a:off x="100693" y="222294"/>
            <a:ext cx="11990614" cy="1938992"/>
          </a:xfrm>
          <a:prstGeom prst="rect">
            <a:avLst/>
          </a:prstGeom>
          <a:noFill/>
        </p:spPr>
        <p:txBody>
          <a:bodyPr wrap="square">
            <a:spAutoFit/>
          </a:bodyPr>
          <a:lstStyle/>
          <a:p>
            <a:r>
              <a:rPr lang="en-US" sz="2400" b="1" dirty="0">
                <a:latin typeface="+mj-lt"/>
              </a:rPr>
              <a:t>Selecting an Unbiased Sample </a:t>
            </a:r>
          </a:p>
          <a:p>
            <a:r>
              <a:rPr lang="en-US" sz="2400" dirty="0">
                <a:latin typeface="+mj-lt"/>
              </a:rPr>
              <a:t>You are a member of your school’s yearbook committee. You want to poll members of the senior class to find out what the theme of the yearbook should be. There are 246 students in the senior class. Describe a method for selecting a random sample of 50 seniors to poll.</a:t>
            </a:r>
          </a:p>
        </p:txBody>
      </p:sp>
      <p:sp>
        <p:nvSpPr>
          <p:cNvPr id="5" name="TextBox 4">
            <a:extLst>
              <a:ext uri="{FF2B5EF4-FFF2-40B4-BE49-F238E27FC236}">
                <a16:creationId xmlns:a16="http://schemas.microsoft.com/office/drawing/2014/main" id="{2DF3AF6A-E5C0-8E5B-5377-486246C0B83B}"/>
              </a:ext>
            </a:extLst>
          </p:cNvPr>
          <p:cNvSpPr txBox="1"/>
          <p:nvPr/>
        </p:nvSpPr>
        <p:spPr>
          <a:xfrm>
            <a:off x="3984172" y="2412547"/>
            <a:ext cx="6179064" cy="3170099"/>
          </a:xfrm>
          <a:prstGeom prst="rect">
            <a:avLst/>
          </a:prstGeom>
          <a:noFill/>
        </p:spPr>
        <p:txBody>
          <a:bodyPr wrap="square">
            <a:spAutoFit/>
          </a:bodyPr>
          <a:lstStyle/>
          <a:p>
            <a:r>
              <a:rPr lang="en-US" sz="2000" b="1" dirty="0">
                <a:solidFill>
                  <a:srgbClr val="FF0000"/>
                </a:solidFill>
                <a:latin typeface="+mj-lt"/>
              </a:rPr>
              <a:t>ONE POSSIBLE SOLUTION</a:t>
            </a:r>
            <a:r>
              <a:rPr lang="en-US" sz="2000" dirty="0">
                <a:latin typeface="+mj-lt"/>
              </a:rPr>
              <a:t> </a:t>
            </a:r>
          </a:p>
          <a:p>
            <a:r>
              <a:rPr lang="en-US" sz="2000" b="1" dirty="0">
                <a:latin typeface="+mj-lt"/>
              </a:rPr>
              <a:t>Step 1 </a:t>
            </a:r>
            <a:r>
              <a:rPr lang="en-US" sz="2000" dirty="0">
                <a:latin typeface="+mj-lt"/>
              </a:rPr>
              <a:t>Make a list of all 246 seniors. Assign each senior a different integer from 1 to 246.</a:t>
            </a:r>
          </a:p>
          <a:p>
            <a:endParaRPr lang="en-US" sz="2000" dirty="0">
              <a:latin typeface="+mj-lt"/>
            </a:endParaRPr>
          </a:p>
          <a:p>
            <a:r>
              <a:rPr lang="en-US" sz="2000" b="1" dirty="0">
                <a:latin typeface="+mj-lt"/>
              </a:rPr>
              <a:t>Step 2 </a:t>
            </a:r>
            <a:r>
              <a:rPr lang="en-US" sz="2000" dirty="0">
                <a:latin typeface="+mj-lt"/>
              </a:rPr>
              <a:t>Generate 50 unique random integers from 1 to 246 using the </a:t>
            </a:r>
            <a:r>
              <a:rPr lang="en-US" sz="2000" dirty="0" err="1">
                <a:latin typeface="+mj-lt"/>
              </a:rPr>
              <a:t>randInt</a:t>
            </a:r>
            <a:r>
              <a:rPr lang="en-US" sz="2000" dirty="0">
                <a:latin typeface="+mj-lt"/>
              </a:rPr>
              <a:t> feature of a graphing calculator. </a:t>
            </a:r>
          </a:p>
          <a:p>
            <a:endParaRPr lang="en-US" sz="2000" dirty="0">
              <a:latin typeface="+mj-lt"/>
            </a:endParaRPr>
          </a:p>
          <a:p>
            <a:r>
              <a:rPr lang="en-US" sz="2000" b="1" dirty="0">
                <a:latin typeface="+mj-lt"/>
              </a:rPr>
              <a:t>Step 3 </a:t>
            </a:r>
            <a:r>
              <a:rPr lang="en-US" sz="2000" dirty="0">
                <a:latin typeface="+mj-lt"/>
              </a:rPr>
              <a:t>Choose the 50 students who correspond to the 50 integers you generated in Step 2.</a:t>
            </a:r>
          </a:p>
        </p:txBody>
      </p:sp>
      <p:pic>
        <p:nvPicPr>
          <p:cNvPr id="7" name="Picture 6">
            <a:extLst>
              <a:ext uri="{FF2B5EF4-FFF2-40B4-BE49-F238E27FC236}">
                <a16:creationId xmlns:a16="http://schemas.microsoft.com/office/drawing/2014/main" id="{551CD391-24FB-396D-7A42-6D2DE9795F3A}"/>
              </a:ext>
            </a:extLst>
          </p:cNvPr>
          <p:cNvPicPr>
            <a:picLocks noChangeAspect="1"/>
          </p:cNvPicPr>
          <p:nvPr/>
        </p:nvPicPr>
        <p:blipFill>
          <a:blip r:embed="rId2"/>
          <a:stretch>
            <a:fillRect/>
          </a:stretch>
        </p:blipFill>
        <p:spPr>
          <a:xfrm>
            <a:off x="674914" y="2412547"/>
            <a:ext cx="3152775" cy="2152650"/>
          </a:xfrm>
          <a:prstGeom prst="rect">
            <a:avLst/>
          </a:prstGeom>
        </p:spPr>
      </p:pic>
    </p:spTree>
    <p:extLst>
      <p:ext uri="{BB962C8B-B14F-4D97-AF65-F5344CB8AC3E}">
        <p14:creationId xmlns:p14="http://schemas.microsoft.com/office/powerpoint/2010/main" val="607611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500"/>
                                        <p:tgtEl>
                                          <p:spTgt spid="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DBE1AC3-3B66-2EFB-D877-E1926AE6126C}"/>
              </a:ext>
            </a:extLst>
          </p:cNvPr>
          <p:cNvSpPr txBox="1"/>
          <p:nvPr/>
        </p:nvSpPr>
        <p:spPr>
          <a:xfrm>
            <a:off x="3967842" y="148522"/>
            <a:ext cx="8137071" cy="2123658"/>
          </a:xfrm>
          <a:prstGeom prst="rect">
            <a:avLst/>
          </a:prstGeom>
          <a:noFill/>
        </p:spPr>
        <p:txBody>
          <a:bodyPr wrap="square">
            <a:spAutoFit/>
          </a:bodyPr>
          <a:lstStyle/>
          <a:p>
            <a:r>
              <a:rPr lang="en-US" sz="2200" dirty="0">
                <a:latin typeface="+mj-lt"/>
              </a:rPr>
              <a:t>The manager of a concert hall wants to know how often people in the community attend concerts. The manager asks 45 people standing in line for a rock concert how many concerts they attend per year. Identify the type of sample the manager is using and explain why the sample is biased.</a:t>
            </a:r>
          </a:p>
        </p:txBody>
      </p:sp>
      <p:pic>
        <p:nvPicPr>
          <p:cNvPr id="5" name="Picture 4">
            <a:extLst>
              <a:ext uri="{FF2B5EF4-FFF2-40B4-BE49-F238E27FC236}">
                <a16:creationId xmlns:a16="http://schemas.microsoft.com/office/drawing/2014/main" id="{419C5E37-3E4D-A25D-664F-A17D2E5B9647}"/>
              </a:ext>
            </a:extLst>
          </p:cNvPr>
          <p:cNvPicPr>
            <a:picLocks noChangeAspect="1"/>
          </p:cNvPicPr>
          <p:nvPr/>
        </p:nvPicPr>
        <p:blipFill>
          <a:blip r:embed="rId2"/>
          <a:stretch>
            <a:fillRect/>
          </a:stretch>
        </p:blipFill>
        <p:spPr>
          <a:xfrm>
            <a:off x="87088" y="99332"/>
            <a:ext cx="3726234" cy="2578554"/>
          </a:xfrm>
          <a:prstGeom prst="rect">
            <a:avLst/>
          </a:prstGeom>
        </p:spPr>
      </p:pic>
      <p:sp>
        <p:nvSpPr>
          <p:cNvPr id="7" name="TextBox 6">
            <a:extLst>
              <a:ext uri="{FF2B5EF4-FFF2-40B4-BE49-F238E27FC236}">
                <a16:creationId xmlns:a16="http://schemas.microsoft.com/office/drawing/2014/main" id="{7A4BC965-B1F7-5C39-AA6E-6F9246E38A67}"/>
              </a:ext>
            </a:extLst>
          </p:cNvPr>
          <p:cNvSpPr txBox="1"/>
          <p:nvPr/>
        </p:nvSpPr>
        <p:spPr>
          <a:xfrm>
            <a:off x="4098471" y="3125178"/>
            <a:ext cx="6096000" cy="1785104"/>
          </a:xfrm>
          <a:prstGeom prst="rect">
            <a:avLst/>
          </a:prstGeom>
          <a:noFill/>
        </p:spPr>
        <p:txBody>
          <a:bodyPr wrap="square">
            <a:spAutoFit/>
          </a:bodyPr>
          <a:lstStyle/>
          <a:p>
            <a:r>
              <a:rPr lang="en-US" sz="2200" b="1" dirty="0">
                <a:solidFill>
                  <a:srgbClr val="FF0000"/>
                </a:solidFill>
                <a:latin typeface="+mj-lt"/>
              </a:rPr>
              <a:t>SOLUTION:</a:t>
            </a:r>
          </a:p>
          <a:p>
            <a:r>
              <a:rPr lang="en-US" sz="2200" b="1" dirty="0">
                <a:latin typeface="+mj-lt"/>
              </a:rPr>
              <a:t>convenience sample;</a:t>
            </a:r>
            <a:r>
              <a:rPr lang="en-US" sz="2200" dirty="0">
                <a:latin typeface="+mj-lt"/>
              </a:rPr>
              <a:t> People in the community who do not attend rock concerts do not have an opportunity to be chosen</a:t>
            </a:r>
          </a:p>
        </p:txBody>
      </p:sp>
    </p:spTree>
    <p:extLst>
      <p:ext uri="{BB962C8B-B14F-4D97-AF65-F5344CB8AC3E}">
        <p14:creationId xmlns:p14="http://schemas.microsoft.com/office/powerpoint/2010/main" val="278841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41D7F7-5AD9-987E-C8A8-88DCBB279E9A}"/>
              </a:ext>
            </a:extLst>
          </p:cNvPr>
          <p:cNvPicPr>
            <a:picLocks noChangeAspect="1"/>
          </p:cNvPicPr>
          <p:nvPr/>
        </p:nvPicPr>
        <p:blipFill>
          <a:blip r:embed="rId2"/>
          <a:stretch>
            <a:fillRect/>
          </a:stretch>
        </p:blipFill>
        <p:spPr>
          <a:xfrm>
            <a:off x="410148" y="440593"/>
            <a:ext cx="11371703" cy="3209192"/>
          </a:xfrm>
          <a:prstGeom prst="rect">
            <a:avLst/>
          </a:prstGeom>
        </p:spPr>
      </p:pic>
      <p:sp>
        <p:nvSpPr>
          <p:cNvPr id="2" name="Rectangle 1">
            <a:extLst>
              <a:ext uri="{FF2B5EF4-FFF2-40B4-BE49-F238E27FC236}">
                <a16:creationId xmlns:a16="http://schemas.microsoft.com/office/drawing/2014/main" id="{9EB2F71E-6096-99D9-9BAC-6039140501F9}"/>
              </a:ext>
            </a:extLst>
          </p:cNvPr>
          <p:cNvSpPr/>
          <p:nvPr/>
        </p:nvSpPr>
        <p:spPr>
          <a:xfrm>
            <a:off x="477585" y="1764734"/>
            <a:ext cx="11467857" cy="258594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5441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7A883F4-CE59-1886-5093-16375DACFA78}"/>
              </a:ext>
            </a:extLst>
          </p:cNvPr>
          <p:cNvSpPr txBox="1"/>
          <p:nvPr/>
        </p:nvSpPr>
        <p:spPr>
          <a:xfrm>
            <a:off x="337457" y="489857"/>
            <a:ext cx="8839279" cy="461665"/>
          </a:xfrm>
          <a:prstGeom prst="rect">
            <a:avLst/>
          </a:prstGeom>
          <a:noFill/>
        </p:spPr>
        <p:txBody>
          <a:bodyPr wrap="none" rtlCol="0">
            <a:spAutoFit/>
          </a:bodyPr>
          <a:lstStyle/>
          <a:p>
            <a:r>
              <a:rPr lang="en-US" sz="2400" b="1" dirty="0">
                <a:latin typeface="+mj-lt"/>
              </a:rPr>
              <a:t>Homework</a:t>
            </a:r>
            <a:r>
              <a:rPr lang="en-US" sz="2400" dirty="0">
                <a:latin typeface="+mj-lt"/>
              </a:rPr>
              <a:t> </a:t>
            </a:r>
            <a:r>
              <a:rPr lang="en-US" sz="2400">
                <a:latin typeface="+mj-lt"/>
              </a:rPr>
              <a:t>Textbook page 614; </a:t>
            </a:r>
            <a:r>
              <a:rPr lang="en-US" sz="2400" dirty="0">
                <a:latin typeface="+mj-lt"/>
              </a:rPr>
              <a:t>Exercises 5 – 12, 14 - 19</a:t>
            </a:r>
          </a:p>
        </p:txBody>
      </p:sp>
    </p:spTree>
    <p:extLst>
      <p:ext uri="{BB962C8B-B14F-4D97-AF65-F5344CB8AC3E}">
        <p14:creationId xmlns:p14="http://schemas.microsoft.com/office/powerpoint/2010/main" val="3448598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FC6A7EE-96D6-3A5C-8F51-66FAE4F991B5}"/>
              </a:ext>
            </a:extLst>
          </p:cNvPr>
          <p:cNvPicPr>
            <a:picLocks noChangeAspect="1"/>
          </p:cNvPicPr>
          <p:nvPr/>
        </p:nvPicPr>
        <p:blipFill>
          <a:blip r:embed="rId2"/>
          <a:stretch>
            <a:fillRect/>
          </a:stretch>
        </p:blipFill>
        <p:spPr>
          <a:xfrm>
            <a:off x="108439" y="492147"/>
            <a:ext cx="7607308" cy="2571484"/>
          </a:xfrm>
          <a:prstGeom prst="rect">
            <a:avLst/>
          </a:prstGeom>
        </p:spPr>
      </p:pic>
      <p:pic>
        <p:nvPicPr>
          <p:cNvPr id="7" name="Picture 6">
            <a:extLst>
              <a:ext uri="{FF2B5EF4-FFF2-40B4-BE49-F238E27FC236}">
                <a16:creationId xmlns:a16="http://schemas.microsoft.com/office/drawing/2014/main" id="{2762496A-A010-9DB0-E2BF-0F20B4F0DAD8}"/>
              </a:ext>
            </a:extLst>
          </p:cNvPr>
          <p:cNvPicPr>
            <a:picLocks noChangeAspect="1"/>
          </p:cNvPicPr>
          <p:nvPr/>
        </p:nvPicPr>
        <p:blipFill>
          <a:blip r:embed="rId3"/>
          <a:stretch>
            <a:fillRect/>
          </a:stretch>
        </p:blipFill>
        <p:spPr>
          <a:xfrm>
            <a:off x="7784123" y="66730"/>
            <a:ext cx="3399692" cy="6102012"/>
          </a:xfrm>
          <a:prstGeom prst="rect">
            <a:avLst/>
          </a:prstGeom>
        </p:spPr>
      </p:pic>
    </p:spTree>
    <p:extLst>
      <p:ext uri="{BB962C8B-B14F-4D97-AF65-F5344CB8AC3E}">
        <p14:creationId xmlns:p14="http://schemas.microsoft.com/office/powerpoint/2010/main" val="946174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1411D90-7525-7DBE-1F74-2651C052C487}"/>
              </a:ext>
            </a:extLst>
          </p:cNvPr>
          <p:cNvPicPr>
            <a:picLocks noChangeAspect="1"/>
          </p:cNvPicPr>
          <p:nvPr/>
        </p:nvPicPr>
        <p:blipFill>
          <a:blip r:embed="rId2"/>
          <a:stretch>
            <a:fillRect/>
          </a:stretch>
        </p:blipFill>
        <p:spPr>
          <a:xfrm>
            <a:off x="372537" y="1709171"/>
            <a:ext cx="11826246" cy="4114980"/>
          </a:xfrm>
          <a:prstGeom prst="rect">
            <a:avLst/>
          </a:prstGeom>
        </p:spPr>
      </p:pic>
      <p:sp>
        <p:nvSpPr>
          <p:cNvPr id="4" name="TextBox 3">
            <a:extLst>
              <a:ext uri="{FF2B5EF4-FFF2-40B4-BE49-F238E27FC236}">
                <a16:creationId xmlns:a16="http://schemas.microsoft.com/office/drawing/2014/main" id="{3E93F8B1-B525-8F0B-53E6-DC6503E1960E}"/>
              </a:ext>
            </a:extLst>
          </p:cNvPr>
          <p:cNvSpPr txBox="1"/>
          <p:nvPr/>
        </p:nvSpPr>
        <p:spPr>
          <a:xfrm>
            <a:off x="372537" y="268680"/>
            <a:ext cx="11546703" cy="1138773"/>
          </a:xfrm>
          <a:prstGeom prst="rect">
            <a:avLst/>
          </a:prstGeom>
          <a:noFill/>
        </p:spPr>
        <p:txBody>
          <a:bodyPr wrap="square" rtlCol="0">
            <a:spAutoFit/>
          </a:bodyPr>
          <a:lstStyle/>
          <a:p>
            <a:r>
              <a:rPr lang="en-US" sz="2400" b="1" dirty="0"/>
              <a:t>Analyzing Sampling Techniques</a:t>
            </a:r>
          </a:p>
          <a:p>
            <a:r>
              <a:rPr lang="en-US" sz="2200" dirty="0">
                <a:latin typeface="+mj-lt"/>
              </a:rPr>
              <a:t>Determine whether each sample is representative of the population..  Explain your reasoning.</a:t>
            </a:r>
          </a:p>
        </p:txBody>
      </p:sp>
    </p:spTree>
    <p:extLst>
      <p:ext uri="{BB962C8B-B14F-4D97-AF65-F5344CB8AC3E}">
        <p14:creationId xmlns:p14="http://schemas.microsoft.com/office/powerpoint/2010/main" val="997864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0B6A25-80C3-1DAE-F7DA-3F11DA4BDA58}"/>
              </a:ext>
            </a:extLst>
          </p:cNvPr>
          <p:cNvPicPr>
            <a:picLocks noChangeAspect="1"/>
          </p:cNvPicPr>
          <p:nvPr/>
        </p:nvPicPr>
        <p:blipFill>
          <a:blip r:embed="rId2"/>
          <a:stretch>
            <a:fillRect/>
          </a:stretch>
        </p:blipFill>
        <p:spPr>
          <a:xfrm>
            <a:off x="3815079" y="122732"/>
            <a:ext cx="4999407" cy="6080360"/>
          </a:xfrm>
          <a:prstGeom prst="rect">
            <a:avLst/>
          </a:prstGeom>
        </p:spPr>
      </p:pic>
    </p:spTree>
    <p:extLst>
      <p:ext uri="{BB962C8B-B14F-4D97-AF65-F5344CB8AC3E}">
        <p14:creationId xmlns:p14="http://schemas.microsoft.com/office/powerpoint/2010/main" val="858177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6E0CFF-AE5D-29B3-977C-FAE0FA739165}"/>
              </a:ext>
            </a:extLst>
          </p:cNvPr>
          <p:cNvPicPr>
            <a:picLocks noChangeAspect="1"/>
          </p:cNvPicPr>
          <p:nvPr/>
        </p:nvPicPr>
        <p:blipFill>
          <a:blip r:embed="rId2"/>
          <a:stretch>
            <a:fillRect/>
          </a:stretch>
        </p:blipFill>
        <p:spPr>
          <a:xfrm>
            <a:off x="91147" y="1826858"/>
            <a:ext cx="12009706" cy="2883125"/>
          </a:xfrm>
          <a:prstGeom prst="rect">
            <a:avLst/>
          </a:prstGeom>
        </p:spPr>
      </p:pic>
      <p:sp>
        <p:nvSpPr>
          <p:cNvPr id="4" name="TextBox 3">
            <a:extLst>
              <a:ext uri="{FF2B5EF4-FFF2-40B4-BE49-F238E27FC236}">
                <a16:creationId xmlns:a16="http://schemas.microsoft.com/office/drawing/2014/main" id="{004C1F4F-6707-549A-AC5C-E2018ACC06BA}"/>
              </a:ext>
            </a:extLst>
          </p:cNvPr>
          <p:cNvSpPr txBox="1"/>
          <p:nvPr/>
        </p:nvSpPr>
        <p:spPr>
          <a:xfrm>
            <a:off x="317156" y="271849"/>
            <a:ext cx="4671472" cy="461665"/>
          </a:xfrm>
          <a:prstGeom prst="rect">
            <a:avLst/>
          </a:prstGeom>
          <a:noFill/>
        </p:spPr>
        <p:txBody>
          <a:bodyPr wrap="none" rtlCol="0">
            <a:spAutoFit/>
          </a:bodyPr>
          <a:lstStyle/>
          <a:p>
            <a:r>
              <a:rPr lang="en-US" sz="2400" b="1" dirty="0">
                <a:latin typeface="+mj-lt"/>
              </a:rPr>
              <a:t>Analyzing Survey Questions</a:t>
            </a:r>
          </a:p>
        </p:txBody>
      </p:sp>
      <p:sp>
        <p:nvSpPr>
          <p:cNvPr id="6" name="TextBox 5">
            <a:extLst>
              <a:ext uri="{FF2B5EF4-FFF2-40B4-BE49-F238E27FC236}">
                <a16:creationId xmlns:a16="http://schemas.microsoft.com/office/drawing/2014/main" id="{18B8EBD5-95B1-34B9-816B-020067CE58E3}"/>
              </a:ext>
            </a:extLst>
          </p:cNvPr>
          <p:cNvSpPr txBox="1"/>
          <p:nvPr/>
        </p:nvSpPr>
        <p:spPr>
          <a:xfrm>
            <a:off x="259491" y="733514"/>
            <a:ext cx="11557687" cy="769441"/>
          </a:xfrm>
          <a:prstGeom prst="rect">
            <a:avLst/>
          </a:prstGeom>
          <a:noFill/>
        </p:spPr>
        <p:txBody>
          <a:bodyPr wrap="square">
            <a:spAutoFit/>
          </a:bodyPr>
          <a:lstStyle/>
          <a:p>
            <a:r>
              <a:rPr lang="en-US" sz="2200" dirty="0">
                <a:latin typeface="+mj-lt"/>
              </a:rPr>
              <a:t>Determine whether each survey question is biased. Explain your reasoning. If so, suggest an unbiased rewording of the question.</a:t>
            </a:r>
          </a:p>
        </p:txBody>
      </p:sp>
    </p:spTree>
    <p:extLst>
      <p:ext uri="{BB962C8B-B14F-4D97-AF65-F5344CB8AC3E}">
        <p14:creationId xmlns:p14="http://schemas.microsoft.com/office/powerpoint/2010/main" val="3575904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5677AF9-0371-D7C9-A291-470BB386FF4B}"/>
              </a:ext>
            </a:extLst>
          </p:cNvPr>
          <p:cNvSpPr txBox="1"/>
          <p:nvPr/>
        </p:nvSpPr>
        <p:spPr>
          <a:xfrm>
            <a:off x="601784" y="566678"/>
            <a:ext cx="11183815" cy="4154984"/>
          </a:xfrm>
          <a:prstGeom prst="rect">
            <a:avLst/>
          </a:prstGeom>
          <a:noFill/>
        </p:spPr>
        <p:txBody>
          <a:bodyPr wrap="square">
            <a:spAutoFit/>
          </a:bodyPr>
          <a:lstStyle/>
          <a:p>
            <a:pPr marL="342900" indent="-342900">
              <a:buAutoNum type="alphaLcPeriod"/>
            </a:pPr>
            <a:r>
              <a:rPr lang="en-US" sz="2400" dirty="0">
                <a:latin typeface="+mj-lt"/>
              </a:rPr>
              <a:t>yes; It encourages a yes response; Sample answer: What effect does eating whole-grain food have on health? </a:t>
            </a:r>
          </a:p>
          <a:p>
            <a:endParaRPr lang="en-US" sz="2400" dirty="0">
              <a:latin typeface="+mj-lt"/>
            </a:endParaRPr>
          </a:p>
          <a:p>
            <a:pPr marL="342900" indent="-342900">
              <a:buAutoNum type="alphaLcPeriod" startAt="2"/>
            </a:pPr>
            <a:r>
              <a:rPr lang="en-US" sz="2400" dirty="0">
                <a:latin typeface="+mj-lt"/>
              </a:rPr>
              <a:t>yes; It encourages a no response; Sample answer: Do you ever text while driving?</a:t>
            </a:r>
          </a:p>
          <a:p>
            <a:endParaRPr lang="en-US" sz="2400" dirty="0">
              <a:latin typeface="+mj-lt"/>
            </a:endParaRPr>
          </a:p>
          <a:p>
            <a:pPr marL="342900" indent="-342900">
              <a:buAutoNum type="alphaLcPeriod" startAt="2"/>
            </a:pPr>
            <a:r>
              <a:rPr lang="en-US" sz="2400" dirty="0">
                <a:latin typeface="+mj-lt"/>
              </a:rPr>
              <a:t> no; It is a simple question to which an accurate response can be given. </a:t>
            </a:r>
          </a:p>
          <a:p>
            <a:endParaRPr lang="en-US" sz="2400" dirty="0">
              <a:latin typeface="+mj-lt"/>
            </a:endParaRPr>
          </a:p>
          <a:p>
            <a:pPr marL="342900" indent="-342900">
              <a:buAutoNum type="alphaLcPeriod" startAt="2"/>
            </a:pPr>
            <a:r>
              <a:rPr lang="en-US" sz="2400" dirty="0">
                <a:latin typeface="+mj-lt"/>
              </a:rPr>
              <a:t>d. yes; It implies the mayor needs to improve his or her public image; Sample answer: How would you describe the mayor’s public image?</a:t>
            </a:r>
          </a:p>
        </p:txBody>
      </p:sp>
    </p:spTree>
    <p:extLst>
      <p:ext uri="{BB962C8B-B14F-4D97-AF65-F5344CB8AC3E}">
        <p14:creationId xmlns:p14="http://schemas.microsoft.com/office/powerpoint/2010/main" val="4293760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C87A07-5862-FFB5-376E-4E3827093DB2}"/>
              </a:ext>
            </a:extLst>
          </p:cNvPr>
          <p:cNvSpPr txBox="1"/>
          <p:nvPr/>
        </p:nvSpPr>
        <p:spPr>
          <a:xfrm>
            <a:off x="250092" y="417118"/>
            <a:ext cx="9355015" cy="461665"/>
          </a:xfrm>
          <a:prstGeom prst="rect">
            <a:avLst/>
          </a:prstGeom>
          <a:noFill/>
        </p:spPr>
        <p:txBody>
          <a:bodyPr wrap="square">
            <a:spAutoFit/>
          </a:bodyPr>
          <a:lstStyle/>
          <a:p>
            <a:r>
              <a:rPr lang="en-US" sz="2400" b="1" dirty="0">
                <a:latin typeface="+mj-lt"/>
              </a:rPr>
              <a:t>Analyzing Survey Randomness and Truthfulness</a:t>
            </a:r>
          </a:p>
        </p:txBody>
      </p:sp>
      <p:sp>
        <p:nvSpPr>
          <p:cNvPr id="5" name="TextBox 4">
            <a:extLst>
              <a:ext uri="{FF2B5EF4-FFF2-40B4-BE49-F238E27FC236}">
                <a16:creationId xmlns:a16="http://schemas.microsoft.com/office/drawing/2014/main" id="{4F0F9B18-F775-5287-AEC6-99C428C4A0AF}"/>
              </a:ext>
            </a:extLst>
          </p:cNvPr>
          <p:cNvSpPr txBox="1"/>
          <p:nvPr/>
        </p:nvSpPr>
        <p:spPr>
          <a:xfrm>
            <a:off x="773723" y="1070151"/>
            <a:ext cx="11254153" cy="769441"/>
          </a:xfrm>
          <a:prstGeom prst="rect">
            <a:avLst/>
          </a:prstGeom>
          <a:noFill/>
        </p:spPr>
        <p:txBody>
          <a:bodyPr wrap="square">
            <a:spAutoFit/>
          </a:bodyPr>
          <a:lstStyle/>
          <a:p>
            <a:r>
              <a:rPr lang="en-US" sz="2200" dirty="0">
                <a:latin typeface="+mj-lt"/>
              </a:rPr>
              <a:t>Discuss each potential problem in obtaining a random survey of a population. Include suggestions for overcoming the problem</a:t>
            </a:r>
          </a:p>
        </p:txBody>
      </p:sp>
      <p:sp>
        <p:nvSpPr>
          <p:cNvPr id="7" name="TextBox 6">
            <a:extLst>
              <a:ext uri="{FF2B5EF4-FFF2-40B4-BE49-F238E27FC236}">
                <a16:creationId xmlns:a16="http://schemas.microsoft.com/office/drawing/2014/main" id="{1F16756C-828B-C65F-9760-55FF54E87A1F}"/>
              </a:ext>
            </a:extLst>
          </p:cNvPr>
          <p:cNvSpPr txBox="1"/>
          <p:nvPr/>
        </p:nvSpPr>
        <p:spPr>
          <a:xfrm>
            <a:off x="554892" y="2335760"/>
            <a:ext cx="11082216" cy="2462213"/>
          </a:xfrm>
          <a:prstGeom prst="rect">
            <a:avLst/>
          </a:prstGeom>
          <a:noFill/>
        </p:spPr>
        <p:txBody>
          <a:bodyPr wrap="square">
            <a:spAutoFit/>
          </a:bodyPr>
          <a:lstStyle/>
          <a:p>
            <a:pPr marL="342900" indent="-342900">
              <a:buAutoNum type="alphaLcPeriod"/>
            </a:pPr>
            <a:r>
              <a:rPr lang="en-US" sz="2200" dirty="0">
                <a:latin typeface="+mj-lt"/>
              </a:rPr>
              <a:t>The people selected might not be a random sample of the population. </a:t>
            </a:r>
          </a:p>
          <a:p>
            <a:endParaRPr lang="en-US" sz="2200" dirty="0">
              <a:latin typeface="+mj-lt"/>
            </a:endParaRPr>
          </a:p>
          <a:p>
            <a:r>
              <a:rPr lang="en-US" sz="2200" dirty="0">
                <a:latin typeface="+mj-lt"/>
              </a:rPr>
              <a:t>b. The people selected might not be willing to participate in the survey. </a:t>
            </a:r>
          </a:p>
          <a:p>
            <a:pPr marL="342900" indent="-342900">
              <a:buAutoNum type="alphaLcPeriod"/>
            </a:pPr>
            <a:endParaRPr lang="en-US" sz="2200" dirty="0">
              <a:latin typeface="+mj-lt"/>
            </a:endParaRPr>
          </a:p>
          <a:p>
            <a:r>
              <a:rPr lang="en-US" sz="2200" dirty="0">
                <a:latin typeface="+mj-lt"/>
              </a:rPr>
              <a:t>c. The people selected might not be truthful when answering the question.</a:t>
            </a:r>
          </a:p>
          <a:p>
            <a:r>
              <a:rPr lang="en-US" sz="2200" dirty="0">
                <a:latin typeface="+mj-lt"/>
              </a:rPr>
              <a:t> </a:t>
            </a:r>
          </a:p>
          <a:p>
            <a:r>
              <a:rPr lang="en-US" sz="2200" dirty="0">
                <a:latin typeface="+mj-lt"/>
              </a:rPr>
              <a:t>d. The people selected might not understand the survey question.</a:t>
            </a:r>
          </a:p>
        </p:txBody>
      </p:sp>
    </p:spTree>
    <p:extLst>
      <p:ext uri="{BB962C8B-B14F-4D97-AF65-F5344CB8AC3E}">
        <p14:creationId xmlns:p14="http://schemas.microsoft.com/office/powerpoint/2010/main" val="769587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6D5430-E185-2909-FCBA-2EE256203225}"/>
              </a:ext>
            </a:extLst>
          </p:cNvPr>
          <p:cNvSpPr txBox="1"/>
          <p:nvPr/>
        </p:nvSpPr>
        <p:spPr>
          <a:xfrm>
            <a:off x="640862" y="446710"/>
            <a:ext cx="11215076" cy="5262979"/>
          </a:xfrm>
          <a:prstGeom prst="rect">
            <a:avLst/>
          </a:prstGeom>
          <a:noFill/>
        </p:spPr>
        <p:txBody>
          <a:bodyPr wrap="square">
            <a:spAutoFit/>
          </a:bodyPr>
          <a:lstStyle/>
          <a:p>
            <a:pPr marL="457200" indent="-457200">
              <a:buAutoNum type="alphaLcPeriod"/>
            </a:pPr>
            <a:r>
              <a:rPr lang="en-US" sz="2400" dirty="0">
                <a:latin typeface="+mj-lt"/>
              </a:rPr>
              <a:t>Sample answer: It is possible to select a group that would not be representative of the population as a whole; Choose a random sample.</a:t>
            </a:r>
          </a:p>
          <a:p>
            <a:pPr marL="457200" indent="-457200">
              <a:buAutoNum type="alphaLcPeriod"/>
            </a:pPr>
            <a:endParaRPr lang="en-US" sz="2400" dirty="0">
              <a:latin typeface="+mj-lt"/>
            </a:endParaRPr>
          </a:p>
          <a:p>
            <a:pPr marL="457200" indent="-457200">
              <a:buAutoNum type="alphaLcPeriod"/>
            </a:pPr>
            <a:r>
              <a:rPr lang="en-US" sz="2400" dirty="0">
                <a:latin typeface="+mj-lt"/>
              </a:rPr>
              <a:t>Sample answer: The people choosing not to respond may represent a   response different from those choosing to respond; Offer some type of reward to encourage participation</a:t>
            </a:r>
          </a:p>
          <a:p>
            <a:endParaRPr lang="en-US" sz="2400" dirty="0">
              <a:latin typeface="+mj-lt"/>
            </a:endParaRPr>
          </a:p>
          <a:p>
            <a:pPr marL="457200" indent="-457200">
              <a:buAutoNum type="alphaLcPeriod" startAt="3"/>
            </a:pPr>
            <a:r>
              <a:rPr lang="en-US" sz="2400" dirty="0">
                <a:latin typeface="+mj-lt"/>
              </a:rPr>
              <a:t>Sample answer: The results would not be representative of the true opinions of the population; Provide a method of completing the survey anonymously.</a:t>
            </a:r>
          </a:p>
          <a:p>
            <a:pPr marL="457200" indent="-457200">
              <a:buAutoNum type="alphaLcPeriod" startAt="3"/>
            </a:pPr>
            <a:endParaRPr lang="en-US" sz="2400" dirty="0">
              <a:latin typeface="+mj-lt"/>
            </a:endParaRPr>
          </a:p>
          <a:p>
            <a:pPr marL="457200" indent="-457200">
              <a:buAutoNum type="alphaLcPeriod" startAt="3"/>
            </a:pPr>
            <a:r>
              <a:rPr lang="en-US" sz="2400" dirty="0">
                <a:latin typeface="+mj-lt"/>
              </a:rPr>
              <a:t>Sample answer: The people selected may not respond in a way that represents their true opinion; Rewrite the survey question so it is clear</a:t>
            </a:r>
            <a:r>
              <a:rPr lang="en-US" sz="2400" dirty="0"/>
              <a:t>.</a:t>
            </a:r>
          </a:p>
        </p:txBody>
      </p:sp>
    </p:spTree>
    <p:extLst>
      <p:ext uri="{BB962C8B-B14F-4D97-AF65-F5344CB8AC3E}">
        <p14:creationId xmlns:p14="http://schemas.microsoft.com/office/powerpoint/2010/main" val="1122888828"/>
      </p:ext>
    </p:extLst>
  </p:cSld>
  <p:clrMapOvr>
    <a:masterClrMapping/>
  </p:clrMapOvr>
</p:sld>
</file>

<file path=ppt/theme/theme1.xml><?xml version="1.0" encoding="utf-8"?>
<a:theme xmlns:a="http://schemas.openxmlformats.org/drawingml/2006/main" name="1_RetrospectVTI">
  <a:themeElements>
    <a:clrScheme name="Custom 34">
      <a:dk1>
        <a:sysClr val="windowText" lastClr="000000"/>
      </a:dk1>
      <a:lt1>
        <a:sysClr val="window" lastClr="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Override1.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ReferenceId xmlns="d824eaaf-965c-4a57-8e73-fa4d17eaec5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58578340517B745A5CB381B52EC2AE2" ma:contentTypeVersion="3" ma:contentTypeDescription="Create a new document." ma:contentTypeScope="" ma:versionID="439514ad9ead22d18b204e192f821348">
  <xsd:schema xmlns:xsd="http://www.w3.org/2001/XMLSchema" xmlns:xs="http://www.w3.org/2001/XMLSchema" xmlns:p="http://schemas.microsoft.com/office/2006/metadata/properties" xmlns:ns2="d824eaaf-965c-4a57-8e73-fa4d17eaec52" targetNamespace="http://schemas.microsoft.com/office/2006/metadata/properties" ma:root="true" ma:fieldsID="29c54be09eebb0abdf7cfe653e5aa8ec" ns2:_="">
    <xsd:import namespace="d824eaaf-965c-4a57-8e73-fa4d17eaec52"/>
    <xsd:element name="properties">
      <xsd:complexType>
        <xsd:sequence>
          <xsd:element name="documentManagement">
            <xsd:complexType>
              <xsd:all>
                <xsd:element ref="ns2:ReferenceId" minOccurs="0"/>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24eaaf-965c-4a57-8e73-fa4d17eaec52" elementFormDefault="qualified">
    <xsd:import namespace="http://schemas.microsoft.com/office/2006/documentManagement/types"/>
    <xsd:import namespace="http://schemas.microsoft.com/office/infopath/2007/PartnerControls"/>
    <xsd:element name="ReferenceId" ma:index="8" nillable="true" ma:displayName="ReferenceId" ma:indexed="true" ma:internalName="ReferenceId">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A3F7EDC-E5B4-4BBC-9D2A-CBE6D46C37AD}">
  <ds:schemaRefs>
    <ds:schemaRef ds:uri="http://schemas.microsoft.com/sharepoint/v3/contenttype/forms"/>
  </ds:schemaRefs>
</ds:datastoreItem>
</file>

<file path=customXml/itemProps2.xml><?xml version="1.0" encoding="utf-8"?>
<ds:datastoreItem xmlns:ds="http://schemas.openxmlformats.org/officeDocument/2006/customXml" ds:itemID="{A03EEFF0-FB57-4CB4-8BFC-DF397689E2ED}">
  <ds:schemaRefs>
    <ds:schemaRef ds:uri="http://schemas.microsoft.com/office/2006/metadata/properties"/>
    <ds:schemaRef ds:uri="http://schemas.microsoft.com/office/infopath/2007/PartnerControls"/>
    <ds:schemaRef ds:uri="71af3243-3dd4-4a8d-8c0d-dd76da1f02a5"/>
    <ds:schemaRef ds:uri="d824eaaf-965c-4a57-8e73-fa4d17eaec52"/>
  </ds:schemaRefs>
</ds:datastoreItem>
</file>

<file path=customXml/itemProps3.xml><?xml version="1.0" encoding="utf-8"?>
<ds:datastoreItem xmlns:ds="http://schemas.openxmlformats.org/officeDocument/2006/customXml" ds:itemID="{FC808474-8A45-4F75-B0CA-4C966BE07F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824eaaf-965c-4a57-8e73-fa4d17eaec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{2D34C4B3-6966-4922-8021-C26F28390C8B}tf22712842_win32</Template>
  <TotalTime>142</TotalTime>
  <Words>1081</Words>
  <Application>Microsoft Office PowerPoint</Application>
  <PresentationFormat>Widescreen</PresentationFormat>
  <Paragraphs>115</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Bookman Old Style</vt:lpstr>
      <vt:lpstr>Calibri</vt:lpstr>
      <vt:lpstr>Courier New</vt:lpstr>
      <vt:lpstr>Franklin Gothic Book</vt:lpstr>
      <vt:lpstr>Times New Roman</vt:lpstr>
      <vt:lpstr>1_RetrospectVTI</vt:lpstr>
      <vt:lpstr>Collecting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Ways to select a sample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Collecting Data</dc:title>
  <dc:creator>Zebrack-Smith, Lori</dc:creator>
  <cp:lastModifiedBy>Thompson, Mikel</cp:lastModifiedBy>
  <cp:revision>1</cp:revision>
  <dcterms:created xsi:type="dcterms:W3CDTF">2022-05-09T14:50:15Z</dcterms:created>
  <dcterms:modified xsi:type="dcterms:W3CDTF">2024-05-10T15:46:34Z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0x010100F58578340517B745A5CB381B52EC2AE2</vt:lpwstr>
  </property>
  <property fmtid="{D5CDD505-2E9C-101B-9397-08002B2CF9AE}" pid="3" name="Order">
    <vt:r8>71500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ies>
</file>